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" y="0"/>
            <a:ext cx="9140638" cy="672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12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" y="116632"/>
            <a:ext cx="8815426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7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8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764360" cy="476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821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46" y="0"/>
            <a:ext cx="9215646" cy="675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84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1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</cp:revision>
  <dcterms:created xsi:type="dcterms:W3CDTF">2018-09-04T18:07:08Z</dcterms:created>
  <dcterms:modified xsi:type="dcterms:W3CDTF">2018-09-04T19:15:41Z</dcterms:modified>
</cp:coreProperties>
</file>