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tags/tag41.xml" ContentType="application/vnd.openxmlformats-officedocument.presentationml.tags+xml"/>
  <Override PartName="/ppt/notesSlides/notesSlide37.xml" ContentType="application/vnd.openxmlformats-officedocument.presentationml.notesSlide+xml"/>
  <Override PartName="/ppt/tags/tag42.xml" ContentType="application/vnd.openxmlformats-officedocument.presentationml.tags+xml"/>
  <Override PartName="/ppt/notesSlides/notesSlide38.xml" ContentType="application/vnd.openxmlformats-officedocument.presentationml.notesSlide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5"/>
  </p:notesMasterIdLst>
  <p:sldIdLst>
    <p:sldId id="256" r:id="rId2"/>
    <p:sldId id="298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9" r:id="rId13"/>
    <p:sldId id="270" r:id="rId14"/>
    <p:sldId id="266" r:id="rId15"/>
    <p:sldId id="271" r:id="rId16"/>
    <p:sldId id="267" r:id="rId17"/>
    <p:sldId id="272" r:id="rId18"/>
    <p:sldId id="268" r:id="rId19"/>
    <p:sldId id="273" r:id="rId20"/>
    <p:sldId id="277" r:id="rId21"/>
    <p:sldId id="278" r:id="rId22"/>
    <p:sldId id="276" r:id="rId23"/>
    <p:sldId id="279" r:id="rId24"/>
    <p:sldId id="275" r:id="rId25"/>
    <p:sldId id="280" r:id="rId26"/>
    <p:sldId id="274" r:id="rId27"/>
    <p:sldId id="281" r:id="rId28"/>
    <p:sldId id="282" r:id="rId29"/>
    <p:sldId id="286" r:id="rId30"/>
    <p:sldId id="284" r:id="rId31"/>
    <p:sldId id="287" r:id="rId32"/>
    <p:sldId id="285" r:id="rId33"/>
    <p:sldId id="288" r:id="rId34"/>
    <p:sldId id="283" r:id="rId35"/>
    <p:sldId id="289" r:id="rId36"/>
    <p:sldId id="291" r:id="rId37"/>
    <p:sldId id="294" r:id="rId38"/>
    <p:sldId id="292" r:id="rId39"/>
    <p:sldId id="295" r:id="rId40"/>
    <p:sldId id="293" r:id="rId41"/>
    <p:sldId id="296" r:id="rId42"/>
    <p:sldId id="290" r:id="rId43"/>
    <p:sldId id="297" r:id="rId44"/>
  </p:sldIdLst>
  <p:sldSz cx="12192000" cy="6858000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23" autoAdjust="0"/>
  </p:normalViewPr>
  <p:slideViewPr>
    <p:cSldViewPr snapToGrid="0">
      <p:cViewPr>
        <p:scale>
          <a:sx n="70" d="100"/>
          <a:sy n="70" d="100"/>
        </p:scale>
        <p:origin x="-558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9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1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06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06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08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48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43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1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63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4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6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slide" Target="slide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slide" Target="slide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slide" Target="slide1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slide" Target="slide1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image" Target="../media/image10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slide" Target="slide2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5" Type="http://schemas.openxmlformats.org/officeDocument/2006/relationships/slide" Target="slide2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slide" Target="slide2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slide" Target="slide29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8.xml"/><Relationship Id="rId18" Type="http://schemas.openxmlformats.org/officeDocument/2006/relationships/slide" Target="slide40.xml"/><Relationship Id="rId3" Type="http://schemas.openxmlformats.org/officeDocument/2006/relationships/notesSlide" Target="../notesSlides/notesSlide3.xml"/><Relationship Id="rId21" Type="http://schemas.openxmlformats.org/officeDocument/2006/relationships/slide" Target="slide26.xml"/><Relationship Id="rId7" Type="http://schemas.openxmlformats.org/officeDocument/2006/relationships/slide" Target="slide28.xml"/><Relationship Id="rId12" Type="http://schemas.openxmlformats.org/officeDocument/2006/relationships/slide" Target="slide30.xml"/><Relationship Id="rId17" Type="http://schemas.openxmlformats.org/officeDocument/2006/relationships/slide" Target="slide3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4.xml"/><Relationship Id="rId20" Type="http://schemas.openxmlformats.org/officeDocument/2006/relationships/slide" Target="slide18.xml"/><Relationship Id="rId1" Type="http://schemas.openxmlformats.org/officeDocument/2006/relationships/tags" Target="../tags/tag7.xml"/><Relationship Id="rId6" Type="http://schemas.openxmlformats.org/officeDocument/2006/relationships/slide" Target="slide20.xml"/><Relationship Id="rId11" Type="http://schemas.openxmlformats.org/officeDocument/2006/relationships/slide" Target="slide22.xml"/><Relationship Id="rId24" Type="http://schemas.openxmlformats.org/officeDocument/2006/relationships/slide" Target="slide42.xml"/><Relationship Id="rId5" Type="http://schemas.openxmlformats.org/officeDocument/2006/relationships/slide" Target="slide12.xml"/><Relationship Id="rId15" Type="http://schemas.openxmlformats.org/officeDocument/2006/relationships/slide" Target="slide16.xml"/><Relationship Id="rId23" Type="http://schemas.openxmlformats.org/officeDocument/2006/relationships/slide" Target="slide43.xml"/><Relationship Id="rId10" Type="http://schemas.openxmlformats.org/officeDocument/2006/relationships/slide" Target="slide14.xml"/><Relationship Id="rId19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slide" Target="slide8.xml"/><Relationship Id="rId22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5" Type="http://schemas.openxmlformats.org/officeDocument/2006/relationships/slide" Target="slide3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5" Type="http://schemas.openxmlformats.org/officeDocument/2006/relationships/slide" Target="slide3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slide" Target="slide35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18.jpeg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slide" Target="slide3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5" Type="http://schemas.openxmlformats.org/officeDocument/2006/relationships/slide" Target="slide39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5" Type="http://schemas.openxmlformats.org/officeDocument/2006/relationships/image" Target="../media/image20.jpe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5" Type="http://schemas.openxmlformats.org/officeDocument/2006/relationships/slide" Target="slide4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5" Type="http://schemas.openxmlformats.org/officeDocument/2006/relationships/image" Target="../media/image21.jpeg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5" Type="http://schemas.openxmlformats.org/officeDocument/2006/relationships/slide" Target="slide43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5" Type="http://schemas.openxmlformats.org/officeDocument/2006/relationships/image" Target="../media/image22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4854766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ЭКО-Викторина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-104173" y="411890"/>
            <a:ext cx="1189877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Животное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 животное представитель отряда млекопитающих. Среда обитания – морская. Имеет вытянутое обтекаемое туловище, которое заканчивается небольшой головой с клювообразной пастью. На каждой челюсти располагается от 80 до 100 маленьких зубов конической формы. На туловище расположен выступающий спинной плавник. Глаза малы, зрение слабое. Слух – эхолокация. </a:t>
            </a:r>
            <a:endParaRPr lang="ru-RU" sz="3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Дельфин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Животные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Интересные факты о дельфинах 🐬 | ЗооБло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76" y="0"/>
            <a:ext cx="5377124" cy="27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08345" y="1329604"/>
            <a:ext cx="1145893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r>
              <a:rPr lang="ru-RU" sz="3600" dirty="0" smtClean="0"/>
              <a:t>Крайне </a:t>
            </a:r>
            <a:r>
              <a:rPr lang="ru-RU" sz="3600" dirty="0"/>
              <a:t>необходимая субстанция для жизни, так как все объекты живой природы </a:t>
            </a:r>
            <a:r>
              <a:rPr lang="ru-RU" sz="3600" dirty="0" smtClean="0"/>
              <a:t>им дышат</a:t>
            </a:r>
            <a:r>
              <a:rPr lang="ru-RU" sz="3600" dirty="0"/>
              <a:t>. А растениям </a:t>
            </a:r>
            <a:r>
              <a:rPr lang="ru-RU" sz="3600" dirty="0" smtClean="0"/>
              <a:t>он необходим </a:t>
            </a:r>
            <a:r>
              <a:rPr lang="ru-RU" sz="3600" dirty="0"/>
              <a:t>не только для дыхания, но и для образования питательных веществ.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Воздух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Интернет-урок по окружающему миру «Воздух. Свойства воздуха» |  Интернет-клас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86" y="-1"/>
            <a:ext cx="5914663" cy="27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44006" y="1903400"/>
            <a:ext cx="1169043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r>
              <a:rPr lang="ru-RU" sz="3500" dirty="0" smtClean="0"/>
              <a:t>Этот</a:t>
            </a:r>
            <a:r>
              <a:rPr lang="ru-RU" sz="3600" dirty="0" smtClean="0"/>
              <a:t> объект </a:t>
            </a:r>
            <a:r>
              <a:rPr lang="ru-RU" sz="3600" dirty="0"/>
              <a:t>неживой природы, </a:t>
            </a:r>
            <a:r>
              <a:rPr lang="ru-RU" sz="3600" dirty="0" smtClean="0"/>
              <a:t>ставший </a:t>
            </a:r>
            <a:r>
              <a:rPr lang="ru-RU" sz="3600" dirty="0"/>
              <a:t>причиной зарождения жизни на нашей планете. Его тепло и энергия необходимы для роста и </a:t>
            </a:r>
            <a:r>
              <a:rPr lang="ru-RU" sz="3600" dirty="0" smtClean="0"/>
              <a:t>размножения и </a:t>
            </a:r>
            <a:r>
              <a:rPr lang="ru-RU" sz="3600" dirty="0"/>
              <a:t>поддерживают жизненный баланс на земле.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Солнце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Солнце - особенности, энергия, положение, солнечная система, космос,  притя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00" y="158607"/>
            <a:ext cx="4571242" cy="22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319514" y="1975885"/>
            <a:ext cx="95606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Эти объекты природы способны расти и размножаться. Получают питание из воды и почвы. Поворачиваются вслед за Солнцем.</a:t>
            </a:r>
            <a:endParaRPr lang="ru-RU" sz="3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Растения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Многолетние тенелюбивые растения для сада (52 фото): неприхотливые цветы и  теневыносливые кустарники-многолетники, цветущие все ле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69" y="0"/>
            <a:ext cx="4944821" cy="27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771518" y="1743024"/>
            <a:ext cx="727800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ctr"/>
            <a:r>
              <a:rPr lang="ru-RU" sz="3600" dirty="0" smtClean="0"/>
              <a:t>Высшая </a:t>
            </a:r>
            <a:r>
              <a:rPr lang="ru-RU" sz="3600" dirty="0"/>
              <a:t>ступень развития живого организма.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99957" y="3472840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Человек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Природа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ᐈ Человечек - векторные изображения, рисунок человек &gt; скачать на  Depositphotos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49" y="115747"/>
            <a:ext cx="2548547" cy="32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114" y="988821"/>
            <a:ext cx="10786050" cy="36757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Инструкция</a:t>
            </a:r>
          </a:p>
          <a:p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 вопросы разделены на секции. В каждой секции представлены вопросы разного уровня сложности. Если команда отвечает правильно, то зарабатывает определенное количество баллов, если команда не знает ответ, право ответить предоставляется другой команде. В конце игры баллы суммируются. Побеждает команда набравшая наибольшее количество баллов.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2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088019" y="1497430"/>
            <a:ext cx="90051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Небесные тела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Ярчайшая звезда на звёздном небе. Является ориентиром на север.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19876" y="3669610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Полярная звезда.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Небесные тела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олярная звезда (Валерий Иващенко) / Проза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01" y="0"/>
            <a:ext cx="6620719" cy="33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59757" y="1431876"/>
            <a:ext cx="1044036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Небесные тела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Одно из древнейших созвездий южной части весеннего звёздного неба. Ясной ночью в его созвездии можно увидеть около 70 звёзд. Самая яркая звезда этого созвездия находится в нижней части серпа и называет Регул. 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28482" y="3472840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Созвездие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Льва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Небесные тела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Соедини линиями точки на рисунке так, чтобы получилось созвездие Льва.  Проверь себя по учебнику. - Универ soloBY"/>
          <p:cNvSpPr>
            <a:spLocks noChangeAspect="1" noChangeArrowheads="1"/>
          </p:cNvSpPr>
          <p:nvPr/>
        </p:nvSpPr>
        <p:spPr bwMode="auto">
          <a:xfrm>
            <a:off x="155575" y="-738188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Окружающий мир 1 класс Как изготовить модель созвездия Льва?"/>
          <p:cNvSpPr>
            <a:spLocks noChangeAspect="1" noChangeArrowheads="1"/>
          </p:cNvSpPr>
          <p:nvPr/>
        </p:nvSpPr>
        <p:spPr bwMode="auto">
          <a:xfrm>
            <a:off x="155575" y="-708025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89" y="34925"/>
            <a:ext cx="7596753" cy="36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98653" y="1269830"/>
            <a:ext cx="1090335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Небесные тела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Созвездие </a:t>
            </a:r>
            <a:r>
              <a:rPr lang="ru-RU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Северного полушария неба</a:t>
            </a:r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Находится ниже Полярной звезды, прямо над горизонтом. Это созвездие можно найти на звёздном небе в любое время года. Основные </a:t>
            </a:r>
            <a:r>
              <a:rPr lang="ru-RU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звёзды созвездия образуют букву «М». Весной и летом эта буква перевёрнута.</a:t>
            </a:r>
            <a:endParaRPr lang="ru-RU" sz="3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808506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Кассиопея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Небесные тела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9" y="128589"/>
            <a:ext cx="6304828" cy="382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94480" y="1165658"/>
            <a:ext cx="111116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Небесные тела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Шестая </a:t>
            </a:r>
            <a:r>
              <a:rPr lang="ru-RU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планета от Солнца и вторая по размерам в Солнечной системе после Юпитера. Она относится к группе планет-гигантов</a:t>
            </a:r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Известна своими кольцами</a:t>
            </a:r>
            <a:r>
              <a:rPr lang="ru-RU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телескоп можно рассмотреть три кольца. Но на самом деле их намного больше. </a:t>
            </a:r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этой планеты более 60 спутников.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843025" y="3658036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Сатурн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Небесные тела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45" y="347241"/>
            <a:ext cx="5981304" cy="347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99867" y="1189026"/>
            <a:ext cx="1062556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Явления природы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r>
              <a:rPr lang="ru-RU" sz="3600" dirty="0" smtClean="0"/>
              <a:t>Это </a:t>
            </a:r>
            <a:r>
              <a:rPr lang="ru-RU" sz="3600" dirty="0"/>
              <a:t>один из видов атмосферных осадков, которые выпадают </a:t>
            </a:r>
            <a:r>
              <a:rPr lang="ru-RU" sz="3600" dirty="0" smtClean="0"/>
              <a:t>из облаков </a:t>
            </a:r>
            <a:r>
              <a:rPr lang="ru-RU" sz="3600" dirty="0"/>
              <a:t>в виде водных капель с диаметром от 0,5 до 7 мм.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Дождь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Явления природы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Интересные факты про дождь - Интересные фак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71" y="75392"/>
            <a:ext cx="4423681" cy="26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448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Животные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Природа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Небесные тела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Явления природы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Здоровье и безопасность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778056" y="1570772"/>
            <a:ext cx="1063713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Явления природы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Самое </a:t>
            </a:r>
            <a:r>
              <a:rPr lang="ru-RU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грозное зимнее явление природы. Она возникает при появлении первого порыва ветра. Он поднимает снежный покров и несет его, увлекая за собой.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681185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Метель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Явления природы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Фото тега метель. 35photo.p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99" y="-11299"/>
            <a:ext cx="4780344" cy="36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134319" y="1211956"/>
            <a:ext cx="10347767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Явления природы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r>
              <a:rPr lang="ru-RU" sz="3600" dirty="0" smtClean="0"/>
              <a:t>Вид </a:t>
            </a:r>
            <a:r>
              <a:rPr lang="ru-RU" sz="3600" dirty="0"/>
              <a:t>атмосферных осадков, </a:t>
            </a:r>
            <a:r>
              <a:rPr lang="ru-RU" sz="3600" dirty="0" smtClean="0"/>
              <a:t>представляющий кристаллические </a:t>
            </a:r>
            <a:r>
              <a:rPr lang="ru-RU" sz="3600" dirty="0"/>
              <a:t>или зернистые отложения льда на тонких и длинных предметах (ветвях деревьев, проводах) при влажной морозной погоде.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Изморозь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Явления природы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Изморозь на деревьях у водопада Дяошуйлоу_Russian.news.c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69" y="0"/>
            <a:ext cx="4850268" cy="26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844952" y="1622860"/>
            <a:ext cx="1068343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Явления природы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ctr"/>
            <a:r>
              <a:rPr lang="ru-RU" sz="3600" dirty="0" smtClean="0"/>
              <a:t>Это </a:t>
            </a:r>
            <a:r>
              <a:rPr lang="ru-RU" sz="3600" dirty="0"/>
              <a:t>явление свечения верхних слоев атмосферы Земли, вызванное движением заряженных частиц солнечного ветра в магнитном поле планеты. </a:t>
            </a:r>
            <a:r>
              <a:rPr lang="ru-RU" sz="3600" dirty="0" smtClean="0"/>
              <a:t>Обычно наблюдаются </a:t>
            </a:r>
            <a:r>
              <a:rPr lang="ru-RU" sz="3600" dirty="0"/>
              <a:t>в </a:t>
            </a:r>
            <a:r>
              <a:rPr lang="ru-RU" sz="3600" dirty="0" smtClean="0"/>
              <a:t>полярных областях Земли.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66175" y="3368669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Полярное (северное) сияние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Явления природы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Oxu.az - Пассажир снял северное сияние из самолета -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0"/>
            <a:ext cx="625692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469986" y="837673"/>
            <a:ext cx="96995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Здоровье и безопасность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Довольно крупный гриб с мясистым телом и ножкой. У молодых экземпляров шляпка имеет куполообразную форму, а в процессе роста она раскрывается в виде зонтика. </a:t>
            </a:r>
            <a:r>
              <a:rPr lang="ru-RU" sz="3600" dirty="0" smtClean="0"/>
              <a:t>Преимущественно с красной </a:t>
            </a:r>
            <a:r>
              <a:rPr lang="ru-RU" sz="3600" dirty="0"/>
              <a:t>шляпкой в белую </a:t>
            </a:r>
            <a:r>
              <a:rPr lang="ru-RU" sz="3600" dirty="0" smtClean="0"/>
              <a:t>крапинку</a:t>
            </a:r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но могут быть и других цветов: оранжевого, жёлтого, зелёного и белого.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Мухомор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Здоровье и безопасность. 5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Мухомор - русский язык как иностра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84" y="0"/>
            <a:ext cx="3854369" cy="263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810228" y="1350852"/>
            <a:ext cx="107181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Здоровье и безопасность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Душистый раннецветущий кустарник высотой до 1,5 м. Очень красивый с ароматными цветами, но и очень ядовитый. Ядовиты листья, ствол и плоды. Летом созревают его красные ягоды.</a:t>
            </a:r>
          </a:p>
          <a:p>
            <a:pPr algn="ctr"/>
            <a:endParaRPr lang="ru-RU" sz="3500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31450" y="370433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Волчье лыко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Здоровье и безопасность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Волчеягодник обыкнове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55" y="0"/>
            <a:ext cx="3289140" cy="328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5342" y="1570771"/>
            <a:ext cx="981533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Животные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 домашнее животное имеет округлую голову, короткую мордочку, с достаточно широкими челюстями и острыми хищными зубами. Глаза большие, обладающие ночным зрением. Тело вытянутое, заканчивается длинным хвостом.</a:t>
            </a:r>
            <a:endParaRPr lang="ru-RU" sz="3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27585" y="1005615"/>
            <a:ext cx="1093807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Здоровье и безопасность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r>
              <a:rPr lang="ru-RU" sz="3600" dirty="0" smtClean="0"/>
              <a:t>Довольно крупное</a:t>
            </a:r>
            <a:r>
              <a:rPr lang="ru-RU" sz="3600" dirty="0"/>
              <a:t>, </a:t>
            </a:r>
            <a:r>
              <a:rPr lang="ru-RU" sz="3600" dirty="0" smtClean="0"/>
              <a:t>красивое</a:t>
            </a:r>
            <a:r>
              <a:rPr lang="ru-RU" sz="3600" dirty="0"/>
              <a:t> </a:t>
            </a:r>
            <a:r>
              <a:rPr lang="ru-RU" sz="3600" dirty="0" smtClean="0"/>
              <a:t>с яркой окраской насекомое</a:t>
            </a:r>
            <a:r>
              <a:rPr lang="ru-RU" sz="3600" dirty="0"/>
              <a:t>. </a:t>
            </a:r>
            <a:r>
              <a:rPr lang="ru-RU" sz="3600" dirty="0" smtClean="0"/>
              <a:t>Тело </a:t>
            </a:r>
            <a:r>
              <a:rPr lang="ru-RU" sz="3600" dirty="0"/>
              <a:t>толстое, покрытое длинными густыми </a:t>
            </a:r>
            <a:r>
              <a:rPr lang="ru-RU" sz="3600" dirty="0" smtClean="0"/>
              <a:t>волоскам. Самки </a:t>
            </a:r>
            <a:r>
              <a:rPr lang="ru-RU" sz="3600" dirty="0"/>
              <a:t>крупнее самцов. </a:t>
            </a:r>
            <a:r>
              <a:rPr lang="ru-RU" sz="3600" dirty="0" smtClean="0"/>
              <a:t>Жалит в целях самозащиты. </a:t>
            </a:r>
            <a:r>
              <a:rPr lang="ru-RU" sz="3600" dirty="0"/>
              <a:t>Жало </a:t>
            </a:r>
            <a:r>
              <a:rPr lang="ru-RU" sz="3600" dirty="0" smtClean="0"/>
              <a:t>не имеет зазубрин, поэтому насекомое </a:t>
            </a:r>
            <a:r>
              <a:rPr lang="ru-RU" sz="3600" dirty="0"/>
              <a:t>может многократно применять его, не причиняя себе </a:t>
            </a:r>
            <a:r>
              <a:rPr lang="ru-RU" sz="3600" dirty="0" smtClean="0"/>
              <a:t>вреда.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2702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998279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Шмель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Здоровье и безопасность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Шм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16" y="0"/>
            <a:ext cx="5226653" cy="29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85193" y="48786"/>
            <a:ext cx="115052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Здоровье и </a:t>
            </a:r>
            <a:r>
              <a:rPr lang="ru-R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</a:t>
            </a:r>
            <a:r>
              <a:rPr lang="en-US" sz="3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3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just"/>
            <a:r>
              <a:rPr lang="ru-RU" sz="3600" dirty="0" smtClean="0"/>
              <a:t>Являются одними </a:t>
            </a:r>
            <a:r>
              <a:rPr lang="ru-RU" sz="3600" dirty="0"/>
              <a:t>из древнейших обитателей, населяющих нашу планету. </a:t>
            </a:r>
            <a:r>
              <a:rPr lang="ru-RU" sz="3600" dirty="0" smtClean="0"/>
              <a:t>Хищники. По </a:t>
            </a:r>
            <a:r>
              <a:rPr lang="ru-RU" sz="3600" dirty="0"/>
              <a:t>величине эти представители членистоногих </a:t>
            </a:r>
            <a:r>
              <a:rPr lang="ru-RU" sz="3600" dirty="0" smtClean="0"/>
              <a:t>очень малы - редко </a:t>
            </a:r>
            <a:r>
              <a:rPr lang="ru-RU" sz="3600" dirty="0"/>
              <a:t>достигают 3 мм. Не имея глаз</a:t>
            </a:r>
            <a:r>
              <a:rPr lang="ru-RU" sz="3600" dirty="0" smtClean="0"/>
              <a:t>, </a:t>
            </a:r>
            <a:r>
              <a:rPr lang="ru-RU" sz="3600" dirty="0"/>
              <a:t>ориентируются в пространстве при помощи хорошо развитого сенсорного аппарата, благодаря которому они могут ощущать запах жертвы за 10 </a:t>
            </a:r>
            <a:r>
              <a:rPr lang="ru-RU" sz="3600" dirty="0" smtClean="0"/>
              <a:t>метров. Про них говорят: «мал враг, но велика беда»</a:t>
            </a:r>
            <a:endParaRPr lang="ru-RU" sz="3500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50756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Клещ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Здоровье и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Фото как выглядит кле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25" y="324311"/>
            <a:ext cx="4953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Домашняя кошка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ивотные 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Чем можно заразиться от коше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71" y="454267"/>
            <a:ext cx="2633508" cy="19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388962" y="1466599"/>
            <a:ext cx="990792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Животные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Мелкое насекомоядное животное, средних размеров. Туловище вытянутое, округлое, покрытое густым мехом. Конечности укорочены, передние лапы </a:t>
            </a:r>
            <a:r>
              <a:rPr lang="ru-RU" sz="35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лопаткообразные</a:t>
            </a:r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Ушные раковины отсутствуют. Обитают в почвенной среде.</a:t>
            </a:r>
            <a:endParaRPr lang="ru-RU" sz="3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Крот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Животные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рот: фото, причины появления, как избавиться, препараты Авгу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41" y="1"/>
            <a:ext cx="3664071" cy="24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446836" y="1397629"/>
            <a:ext cx="987320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Животные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r>
              <a:rPr lang="ru-RU" sz="3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Маленький пушистый зверёк, ведущий ночной образ жизни. Тело маленькое, передние конечности – крылья, имеющие кисти с длинными пальцами, соединёнными тонкой кожистой перепонкой. Слух – ультразвуковая эхолокация.</a:t>
            </a:r>
            <a:endParaRPr lang="ru-RU" sz="3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Летучая мышь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Животные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Исследование: летучие мыши живут с коронавирусами уже миллионы лет —  Российская газе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33" y="0"/>
            <a:ext cx="4177073" cy="26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1027</Words>
  <Application>Microsoft Office PowerPoint</Application>
  <PresentationFormat>Произвольный</PresentationFormat>
  <Paragraphs>217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кошка  Животные / Вопрос за 200</vt:lpstr>
      <vt:lpstr> </vt:lpstr>
      <vt:lpstr>Крот  Животные/ Вопрос за 400</vt:lpstr>
      <vt:lpstr>Презентация PowerPoint</vt:lpstr>
      <vt:lpstr>Летучая мышь  Животные/ Вопрос за 600</vt:lpstr>
      <vt:lpstr>Презентация PowerPoint</vt:lpstr>
      <vt:lpstr>Дельфин  Животные/ Вопрос за 800</vt:lpstr>
      <vt:lpstr>Презентация PowerPoint</vt:lpstr>
      <vt:lpstr>Воздух  Природа/ Вопрос за 200</vt:lpstr>
      <vt:lpstr>Презентация PowerPoint</vt:lpstr>
      <vt:lpstr>Солнце  Природа/ Вопрос за 400</vt:lpstr>
      <vt:lpstr>Презентация PowerPoint</vt:lpstr>
      <vt:lpstr>Растения  Природа / Вопрос за 600</vt:lpstr>
      <vt:lpstr>Презентация PowerPoint</vt:lpstr>
      <vt:lpstr>Человек  Природа / Вопрос за 800</vt:lpstr>
      <vt:lpstr>Презентация PowerPoint</vt:lpstr>
      <vt:lpstr>Полярная звезда.  Небесные тела / Вопрос за 200</vt:lpstr>
      <vt:lpstr>Презентация PowerPoint</vt:lpstr>
      <vt:lpstr>Созвездие Льва  Небесные тела / Вопрос за 400</vt:lpstr>
      <vt:lpstr>Презентация PowerPoint</vt:lpstr>
      <vt:lpstr>Кассиопея  Небесные тела/ Вопрос за 600</vt:lpstr>
      <vt:lpstr>Презентация PowerPoint</vt:lpstr>
      <vt:lpstr>Сатурн  Небесные тела / Вопрос за 800</vt:lpstr>
      <vt:lpstr>Презентация PowerPoint</vt:lpstr>
      <vt:lpstr>Дождь  Явления природы/ Вопрос за 200</vt:lpstr>
      <vt:lpstr>Презентация PowerPoint</vt:lpstr>
      <vt:lpstr>Метель  Явления природы / Вопрос за 400</vt:lpstr>
      <vt:lpstr>Презентация PowerPoint</vt:lpstr>
      <vt:lpstr>Изморозь  Явления природы / Вопрос за 600</vt:lpstr>
      <vt:lpstr>Презентация PowerPoint</vt:lpstr>
      <vt:lpstr>Полярное (северное) сияние  Явления природы/ Вопрос за 800</vt:lpstr>
      <vt:lpstr>Презентация PowerPoint</vt:lpstr>
      <vt:lpstr>Мухомор  Здоровье и безопасность. 5 / Вопрос за 200</vt:lpstr>
      <vt:lpstr>Презентация PowerPoint</vt:lpstr>
      <vt:lpstr>Волчье лыко  Здоровье и безопасность/ Вопрос за 400</vt:lpstr>
      <vt:lpstr>Презентация PowerPoint</vt:lpstr>
      <vt:lpstr>Шмель  Здоровье и безопасность/ Вопрос за 600</vt:lpstr>
      <vt:lpstr>Презентация PowerPoint</vt:lpstr>
      <vt:lpstr>Клещ  Здоровье и безопасность/ Вопрос за 800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Андрей</cp:lastModifiedBy>
  <cp:revision>120</cp:revision>
  <dcterms:created xsi:type="dcterms:W3CDTF">2017-04-04T07:27:35Z</dcterms:created>
  <dcterms:modified xsi:type="dcterms:W3CDTF">2021-04-15T03:56:34Z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