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BF44"/>
    <a:srgbClr val="004EA4"/>
    <a:srgbClr val="0076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2" y="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7767941" y="5595257"/>
            <a:ext cx="4424058" cy="126274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0"/>
            <a:ext cx="7767942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Google Shape;357;p50"/>
          <p:cNvSpPr txBox="1"/>
          <p:nvPr userDrawn="1"/>
        </p:nvSpPr>
        <p:spPr>
          <a:xfrm>
            <a:off x="9033128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rgbClr val="80BF44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rgbClr val="80BF44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1006587" y="6083120"/>
            <a:ext cx="4110429" cy="70030"/>
            <a:chOff x="838200" y="6083120"/>
            <a:chExt cx="4110429" cy="70030"/>
          </a:xfrm>
          <a:solidFill>
            <a:srgbClr val="80BF44"/>
          </a:solidFill>
        </p:grpSpPr>
        <p:sp>
          <p:nvSpPr>
            <p:cNvPr id="16" name="Прямоугольник 15"/>
            <p:cNvSpPr/>
            <p:nvPr/>
          </p:nvSpPr>
          <p:spPr>
            <a:xfrm>
              <a:off x="838200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243612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649024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054436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459848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2865260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265822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662363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4067775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473187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878599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6405" y="1597445"/>
            <a:ext cx="6851536" cy="225162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916405" y="4332174"/>
            <a:ext cx="6851535" cy="126308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7820051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Name</a:t>
            </a:r>
            <a:endParaRPr lang="ru-RU" dirty="0" smtClean="0"/>
          </a:p>
        </p:txBody>
      </p:sp>
      <p:sp>
        <p:nvSpPr>
          <p:cNvPr id="33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7820051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34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5452398" y="590990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Date</a:t>
            </a:r>
            <a:endParaRPr lang="ru-RU" dirty="0" smtClean="0"/>
          </a:p>
        </p:txBody>
      </p:sp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63" y="1133309"/>
            <a:ext cx="1480749" cy="46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35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4953000" y="1790700"/>
            <a:ext cx="6402388" cy="4701540"/>
          </a:xfrm>
        </p:spPr>
        <p:txBody>
          <a:bodyPr anchor="t">
            <a:normAutofit/>
          </a:bodyPr>
          <a:lstStyle>
            <a:lvl1pPr marL="457200" indent="-457200">
              <a:buSzPct val="150000"/>
              <a:buFont typeface="+mj-lt"/>
              <a:buAutoNum type="arabicPeriod"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2649203"/>
            <a:ext cx="4470400" cy="132206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1" y="2912401"/>
            <a:ext cx="3278187" cy="795672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 smtClean="0"/>
              <a:t>CONTENT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6"/>
            <a:ext cx="1326883" cy="41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67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b="15925"/>
          <a:stretch/>
        </p:blipFill>
        <p:spPr>
          <a:xfrm>
            <a:off x="0" y="0"/>
            <a:ext cx="12204700" cy="6865620"/>
          </a:xfrm>
          <a:prstGeom prst="rect">
            <a:avLst/>
          </a:prstGeom>
        </p:spPr>
      </p:pic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1" y="1997693"/>
            <a:ext cx="4663440" cy="795672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CONTENT</a:t>
            </a:r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38200" y="2818433"/>
            <a:ext cx="10517188" cy="3140408"/>
          </a:xfrm>
        </p:spPr>
        <p:txBody>
          <a:bodyPr anchor="t">
            <a:normAutofit/>
          </a:bodyPr>
          <a:lstStyle>
            <a:lvl1pPr marL="457200" indent="-457200">
              <a:buSzPct val="150000"/>
              <a:buFont typeface="+mj-lt"/>
              <a:buAutoNum type="arabicPeriod"/>
              <a:defRPr sz="20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6" y="1271797"/>
            <a:ext cx="1326881" cy="41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18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b="15925"/>
          <a:stretch/>
        </p:blipFill>
        <p:spPr>
          <a:xfrm>
            <a:off x="0" y="0"/>
            <a:ext cx="12204700" cy="6865620"/>
          </a:xfrm>
          <a:prstGeom prst="rect">
            <a:avLst/>
          </a:prstGeom>
        </p:spPr>
      </p:pic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4838700" y="1685924"/>
            <a:ext cx="6516688" cy="4272917"/>
          </a:xfrm>
        </p:spPr>
        <p:txBody>
          <a:bodyPr anchor="t">
            <a:normAutofit/>
          </a:bodyPr>
          <a:lstStyle>
            <a:lvl1pPr marL="457200" indent="-457200">
              <a:buSzPct val="150000"/>
              <a:buFont typeface="+mj-lt"/>
              <a:buAutoNum type="arabicPeriod"/>
              <a:defRPr sz="20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" y="2649203"/>
            <a:ext cx="4470399" cy="132206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1" y="2957721"/>
            <a:ext cx="3497579" cy="795672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СОДЕРЖАНИЕ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6" y="1271797"/>
            <a:ext cx="1326881" cy="41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23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38200" y="1825625"/>
            <a:ext cx="10517188" cy="4351337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72119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38200" y="1825625"/>
            <a:ext cx="10517188" cy="4351337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5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724" y="909230"/>
            <a:ext cx="754105" cy="2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38200" y="1825625"/>
            <a:ext cx="10517188" cy="4351337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724" y="909230"/>
            <a:ext cx="754105" cy="2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2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172200" y="1825625"/>
            <a:ext cx="5181600" cy="4351336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9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838200" y="1825625"/>
            <a:ext cx="5181600" cy="4351336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24628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10992" cy="1325563"/>
          </a:xfrm>
        </p:spPr>
        <p:txBody>
          <a:bodyPr/>
          <a:lstStyle/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2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172200" y="2674619"/>
            <a:ext cx="5181600" cy="3502341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3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838200" y="2674619"/>
            <a:ext cx="5181600" cy="3502341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85987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19324"/>
            <a:ext cx="3932237" cy="36496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9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5048250" y="1349375"/>
            <a:ext cx="6307138" cy="4519611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15345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468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t="19849" r="8016" b="8015"/>
          <a:stretch/>
        </p:blipFill>
        <p:spPr>
          <a:xfrm>
            <a:off x="2806" y="0"/>
            <a:ext cx="12189194" cy="6858000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0" y="0"/>
            <a:ext cx="7767942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Google Shape;357;p50"/>
          <p:cNvSpPr txBox="1"/>
          <p:nvPr userDrawn="1"/>
        </p:nvSpPr>
        <p:spPr>
          <a:xfrm>
            <a:off x="6302628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chemeClr val="bg1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chemeClr val="bg1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6405" y="1597445"/>
            <a:ext cx="6851536" cy="225162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916405" y="4332174"/>
            <a:ext cx="6860964" cy="126308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7767941" y="5595257"/>
            <a:ext cx="4424058" cy="126274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7820051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Name</a:t>
            </a:r>
            <a:endParaRPr lang="ru-RU" dirty="0" smtClean="0"/>
          </a:p>
        </p:txBody>
      </p:sp>
      <p:sp>
        <p:nvSpPr>
          <p:cNvPr id="3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7820051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5452398" y="590990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Date</a:t>
            </a:r>
            <a:endParaRPr lang="ru-RU" dirty="0" smtClean="0"/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1006587" y="6083120"/>
            <a:ext cx="4110429" cy="70030"/>
            <a:chOff x="838200" y="6083120"/>
            <a:chExt cx="4110429" cy="70030"/>
          </a:xfrm>
          <a:solidFill>
            <a:srgbClr val="80BF44"/>
          </a:solidFill>
        </p:grpSpPr>
        <p:sp>
          <p:nvSpPr>
            <p:cNvPr id="34" name="Прямоугольник 33"/>
            <p:cNvSpPr/>
            <p:nvPr/>
          </p:nvSpPr>
          <p:spPr>
            <a:xfrm>
              <a:off x="838200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243612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649024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054436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2459848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2865260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3265822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3662363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4067775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4473187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878599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133309"/>
            <a:ext cx="1480749" cy="46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345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ое-бел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56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5638" r="50090" b="-93"/>
          <a:stretch/>
        </p:blipFill>
        <p:spPr>
          <a:xfrm>
            <a:off x="0" y="0"/>
            <a:ext cx="6076950" cy="68656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724" y="909230"/>
            <a:ext cx="754105" cy="2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10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бе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838199" y="1825625"/>
            <a:ext cx="10515601" cy="435133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 smtClean="0"/>
              <a:t>Text</a:t>
            </a:r>
            <a:endParaRPr lang="ru-RU" dirty="0" smtClean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566" y="908426"/>
            <a:ext cx="753634" cy="23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41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белый 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11353800" y="845344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838199" y="1825625"/>
            <a:ext cx="10515601" cy="435133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 smtClean="0"/>
              <a:t>Text</a:t>
            </a: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566" y="908426"/>
            <a:ext cx="753634" cy="23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20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бел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" b="1328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838199" y="1825625"/>
            <a:ext cx="10515601" cy="435133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Text</a:t>
            </a:r>
            <a:endParaRPr lang="ru-RU" dirty="0" smtClean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566" y="908426"/>
            <a:ext cx="753634" cy="23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64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бел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172200" y="1825625"/>
            <a:ext cx="5181600" cy="4351336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9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838200" y="1825625"/>
            <a:ext cx="5181600" cy="4351336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566" y="908426"/>
            <a:ext cx="753634" cy="23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046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белый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10992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2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172200" y="2674619"/>
            <a:ext cx="5181600" cy="3502341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3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838200" y="2674619"/>
            <a:ext cx="5181600" cy="3502341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566" y="908426"/>
            <a:ext cx="753634" cy="23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247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белый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19324"/>
            <a:ext cx="3932237" cy="36496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9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5048250" y="1349375"/>
            <a:ext cx="6307138" cy="4519611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566" y="908426"/>
            <a:ext cx="753634" cy="23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67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белый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566" y="908426"/>
            <a:ext cx="753634" cy="23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07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че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18612" cy="1325563"/>
          </a:xfrm>
        </p:spPr>
        <p:txBody>
          <a:bodyPr/>
          <a:lstStyle/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4657091"/>
            <a:ext cx="10515600" cy="823912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5" name="Рисунок 2"/>
          <p:cNvSpPr>
            <a:spLocks noGrp="1"/>
          </p:cNvSpPr>
          <p:nvPr>
            <p:ph type="pic" idx="17" hasCustomPrompt="1"/>
          </p:nvPr>
        </p:nvSpPr>
        <p:spPr>
          <a:xfrm>
            <a:off x="839788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6" name="Рисунок 2"/>
          <p:cNvSpPr>
            <a:spLocks noGrp="1"/>
          </p:cNvSpPr>
          <p:nvPr>
            <p:ph type="pic" idx="18" hasCustomPrompt="1"/>
          </p:nvPr>
        </p:nvSpPr>
        <p:spPr>
          <a:xfrm>
            <a:off x="4485164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19" hasCustomPrompt="1"/>
          </p:nvPr>
        </p:nvSpPr>
        <p:spPr>
          <a:xfrm>
            <a:off x="8133716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57463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чер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6232" cy="1325563"/>
          </a:xfrm>
        </p:spPr>
        <p:txBody>
          <a:bodyPr/>
          <a:lstStyle/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4657090"/>
            <a:ext cx="322167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7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4486752" y="4657090"/>
            <a:ext cx="322167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133716" y="4657090"/>
            <a:ext cx="322167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9" name="Рисунок 2"/>
          <p:cNvSpPr>
            <a:spLocks noGrp="1"/>
          </p:cNvSpPr>
          <p:nvPr>
            <p:ph type="pic" idx="17" hasCustomPrompt="1"/>
          </p:nvPr>
        </p:nvSpPr>
        <p:spPr>
          <a:xfrm>
            <a:off x="839788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8" hasCustomPrompt="1"/>
          </p:nvPr>
        </p:nvSpPr>
        <p:spPr>
          <a:xfrm>
            <a:off x="4485164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9" hasCustomPrompt="1"/>
          </p:nvPr>
        </p:nvSpPr>
        <p:spPr>
          <a:xfrm>
            <a:off x="8133716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7933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" t="1582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6405" y="1597445"/>
            <a:ext cx="9144000" cy="225162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916405" y="4332174"/>
            <a:ext cx="9144000" cy="126308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27" name="Google Shape;357;p50"/>
          <p:cNvSpPr txBox="1"/>
          <p:nvPr userDrawn="1"/>
        </p:nvSpPr>
        <p:spPr>
          <a:xfrm>
            <a:off x="10012317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 algn="r"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rgbClr val="80BF44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rgbClr val="80BF44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cxnSp>
        <p:nvCxnSpPr>
          <p:cNvPr id="28" name="Прямая соединительная линия 27"/>
          <p:cNvCxnSpPr/>
          <p:nvPr userDrawn="1"/>
        </p:nvCxnSpPr>
        <p:spPr>
          <a:xfrm>
            <a:off x="916405" y="5595256"/>
            <a:ext cx="1041734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961799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Name</a:t>
            </a:r>
            <a:endParaRPr lang="ru-RU" dirty="0" smtClean="0"/>
          </a:p>
        </p:txBody>
      </p:sp>
      <p:sp>
        <p:nvSpPr>
          <p:cNvPr id="3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961799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916405" y="584464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Date</a:t>
            </a: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133309"/>
            <a:ext cx="1480749" cy="46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647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черн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6232" cy="1325563"/>
          </a:xfrm>
        </p:spPr>
        <p:txBody>
          <a:bodyPr/>
          <a:lstStyle/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133716" y="1825626"/>
            <a:ext cx="3221672" cy="4255134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9" name="Рисунок 2"/>
          <p:cNvSpPr>
            <a:spLocks noGrp="1"/>
          </p:cNvSpPr>
          <p:nvPr>
            <p:ph type="pic" idx="1" hasCustomPrompt="1"/>
          </p:nvPr>
        </p:nvSpPr>
        <p:spPr>
          <a:xfrm>
            <a:off x="839788" y="1825626"/>
            <a:ext cx="7123112" cy="4255135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3762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чер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19325"/>
            <a:ext cx="3932237" cy="3621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1" name="Рисунок 2"/>
          <p:cNvSpPr>
            <a:spLocks noGrp="1"/>
          </p:cNvSpPr>
          <p:nvPr>
            <p:ph type="pic" idx="1" hasCustomPrompt="1"/>
          </p:nvPr>
        </p:nvSpPr>
        <p:spPr>
          <a:xfrm>
            <a:off x="5057775" y="1349376"/>
            <a:ext cx="6172200" cy="4491038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41970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бе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2985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4657090"/>
            <a:ext cx="1051401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7" hasCustomPrompt="1"/>
          </p:nvPr>
        </p:nvSpPr>
        <p:spPr>
          <a:xfrm>
            <a:off x="839788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6" name="Рисунок 2"/>
          <p:cNvSpPr>
            <a:spLocks noGrp="1"/>
          </p:cNvSpPr>
          <p:nvPr>
            <p:ph type="pic" idx="18" hasCustomPrompt="1"/>
          </p:nvPr>
        </p:nvSpPr>
        <p:spPr>
          <a:xfrm>
            <a:off x="4485164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19" hasCustomPrompt="1"/>
          </p:nvPr>
        </p:nvSpPr>
        <p:spPr>
          <a:xfrm>
            <a:off x="8133716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566" y="908426"/>
            <a:ext cx="753634" cy="23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10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бел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2985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4657090"/>
            <a:ext cx="322167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7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4486752" y="4657090"/>
            <a:ext cx="322167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133716" y="4657090"/>
            <a:ext cx="322167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7" hasCustomPrompt="1"/>
          </p:nvPr>
        </p:nvSpPr>
        <p:spPr>
          <a:xfrm>
            <a:off x="839788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6" name="Рисунок 2"/>
          <p:cNvSpPr>
            <a:spLocks noGrp="1"/>
          </p:cNvSpPr>
          <p:nvPr>
            <p:ph type="pic" idx="18" hasCustomPrompt="1"/>
          </p:nvPr>
        </p:nvSpPr>
        <p:spPr>
          <a:xfrm>
            <a:off x="4485164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19" hasCustomPrompt="1"/>
          </p:nvPr>
        </p:nvSpPr>
        <p:spPr>
          <a:xfrm>
            <a:off x="8133716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566" y="908426"/>
            <a:ext cx="753634" cy="23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17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и текст черн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6232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133716" y="1825626"/>
            <a:ext cx="3221672" cy="4255134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" hasCustomPrompt="1"/>
          </p:nvPr>
        </p:nvSpPr>
        <p:spPr>
          <a:xfrm>
            <a:off x="839788" y="1825626"/>
            <a:ext cx="7123112" cy="4255135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566" y="908426"/>
            <a:ext cx="753634" cy="23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540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Рисунок и текст чер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 hasCustomPrompt="1"/>
          </p:nvPr>
        </p:nvSpPr>
        <p:spPr>
          <a:xfrm>
            <a:off x="5057775" y="1349376"/>
            <a:ext cx="6172200" cy="4491038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19325"/>
            <a:ext cx="3932237" cy="36210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566" y="908426"/>
            <a:ext cx="753634" cy="23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57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8" r="11520" b="11719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1006587" y="4375510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7" y="1992900"/>
            <a:ext cx="8523288" cy="21268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711262"/>
            <a:ext cx="8523287" cy="14141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6"/>
            <a:ext cx="1326883" cy="41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871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1006587" y="4375510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7" y="1992900"/>
            <a:ext cx="8523288" cy="21268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711262"/>
            <a:ext cx="8523287" cy="14141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6"/>
            <a:ext cx="1326883" cy="41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239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7" r="18089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2324100"/>
            <a:ext cx="9363075" cy="3238500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006587" y="4083410"/>
            <a:ext cx="973705" cy="80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7" y="2324100"/>
            <a:ext cx="8523288" cy="1503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419163"/>
            <a:ext cx="8523287" cy="8894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5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9" y="1271798"/>
            <a:ext cx="1326248" cy="41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122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7" r="18089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2717800"/>
            <a:ext cx="9363075" cy="2451100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7" y="2717800"/>
            <a:ext cx="8523288" cy="24511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9" y="1271798"/>
            <a:ext cx="1326248" cy="41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35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" t="19012" r="154" b="43602"/>
          <a:stretch/>
        </p:blipFill>
        <p:spPr>
          <a:xfrm>
            <a:off x="0" y="0"/>
            <a:ext cx="12188858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0" y="-28281"/>
            <a:ext cx="12192000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6405" y="1625725"/>
            <a:ext cx="9144000" cy="2223347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916405" y="4332174"/>
            <a:ext cx="9144000" cy="126308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27" name="Google Shape;357;p50"/>
          <p:cNvSpPr txBox="1"/>
          <p:nvPr userDrawn="1"/>
        </p:nvSpPr>
        <p:spPr>
          <a:xfrm>
            <a:off x="10012317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 algn="r"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rgbClr val="80BF44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rgbClr val="80BF44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cxnSp>
        <p:nvCxnSpPr>
          <p:cNvPr id="28" name="Прямая соединительная линия 27"/>
          <p:cNvCxnSpPr/>
          <p:nvPr userDrawn="1"/>
        </p:nvCxnSpPr>
        <p:spPr>
          <a:xfrm>
            <a:off x="916405" y="5595256"/>
            <a:ext cx="1041734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961799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Name</a:t>
            </a:r>
            <a:endParaRPr lang="ru-RU" dirty="0" smtClean="0"/>
          </a:p>
        </p:txBody>
      </p:sp>
      <p:sp>
        <p:nvSpPr>
          <p:cNvPr id="33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961799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34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916405" y="584464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Date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133309"/>
            <a:ext cx="1480749" cy="46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24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6"/>
          <a:stretch/>
        </p:blipFill>
        <p:spPr>
          <a:xfrm>
            <a:off x="0" y="0"/>
            <a:ext cx="12192000" cy="68961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2324100"/>
            <a:ext cx="9363075" cy="3238500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006587" y="4083410"/>
            <a:ext cx="973705" cy="80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7" y="2324100"/>
            <a:ext cx="8523288" cy="1503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419163"/>
            <a:ext cx="8523287" cy="8894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4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6" y="1271797"/>
            <a:ext cx="1326883" cy="41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714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6"/>
          <a:stretch/>
        </p:blipFill>
        <p:spPr>
          <a:xfrm>
            <a:off x="0" y="0"/>
            <a:ext cx="12192000" cy="6896100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2717800"/>
            <a:ext cx="9363075" cy="2451100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7" y="2717800"/>
            <a:ext cx="8523288" cy="24511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6" y="1271797"/>
            <a:ext cx="1326883" cy="41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876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" b="24561"/>
          <a:stretch/>
        </p:blipFill>
        <p:spPr>
          <a:xfrm>
            <a:off x="0" y="-7620"/>
            <a:ext cx="12192000" cy="686562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2C6CBBCF-0DE3-E94F-9EA5-298B0C60DA2E}"/>
              </a:ext>
            </a:extLst>
          </p:cNvPr>
          <p:cNvSpPr txBox="1">
            <a:spLocks/>
          </p:cNvSpPr>
          <p:nvPr userDrawn="1"/>
        </p:nvSpPr>
        <p:spPr>
          <a:xfrm>
            <a:off x="1053147" y="1992367"/>
            <a:ext cx="1951475" cy="14634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4800"/>
              </a:spcAft>
            </a:pPr>
            <a:r>
              <a:rPr lang="ru-RU" altLang="ru-RU" sz="12000" b="1" dirty="0" smtClean="0">
                <a:ln w="28575">
                  <a:solidFill>
                    <a:srgbClr val="80BF44"/>
                  </a:solidFill>
                </a:ln>
                <a:solidFill>
                  <a:srgbClr val="00B0F0">
                    <a:alpha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altLang="ru-RU" sz="12000" b="1" dirty="0">
              <a:ln w="28575">
                <a:solidFill>
                  <a:srgbClr val="80BF44"/>
                </a:solidFill>
              </a:ln>
              <a:solidFill>
                <a:srgbClr val="00B0F0">
                  <a:alpha val="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2986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CITATION</a:t>
            </a:r>
            <a:endParaRPr lang="ru-RU" dirty="0"/>
          </a:p>
        </p:txBody>
      </p:sp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2028884" y="2724084"/>
            <a:ext cx="7450396" cy="2122236"/>
          </a:xfrm>
        </p:spPr>
        <p:txBody>
          <a:bodyPr anchor="t">
            <a:normAutofit/>
          </a:bodyPr>
          <a:lstStyle>
            <a:lvl1pPr marL="0" indent="0">
              <a:buNone/>
              <a:defRPr sz="32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Citation</a:t>
            </a:r>
            <a:endParaRPr lang="ru-RU" dirty="0" smtClean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724" y="909230"/>
            <a:ext cx="754105" cy="2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127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6" b="12186"/>
          <a:stretch/>
        </p:blipFill>
        <p:spPr>
          <a:xfrm>
            <a:off x="0" y="-7620"/>
            <a:ext cx="12191999" cy="6865620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2C6CBBCF-0DE3-E94F-9EA5-298B0C60DA2E}"/>
              </a:ext>
            </a:extLst>
          </p:cNvPr>
          <p:cNvSpPr txBox="1">
            <a:spLocks/>
          </p:cNvSpPr>
          <p:nvPr userDrawn="1"/>
        </p:nvSpPr>
        <p:spPr>
          <a:xfrm>
            <a:off x="1053147" y="1992367"/>
            <a:ext cx="1951475" cy="14634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4800"/>
              </a:spcAft>
            </a:pPr>
            <a:r>
              <a:rPr lang="ru-RU" altLang="ru-RU" sz="12000" b="1" dirty="0" smtClean="0">
                <a:ln w="28575">
                  <a:solidFill>
                    <a:srgbClr val="80BF44"/>
                  </a:solidFill>
                </a:ln>
                <a:solidFill>
                  <a:srgbClr val="00B0F0">
                    <a:alpha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altLang="ru-RU" sz="12000" b="1" dirty="0">
              <a:ln w="28575">
                <a:solidFill>
                  <a:srgbClr val="80BF44"/>
                </a:solidFill>
              </a:ln>
              <a:solidFill>
                <a:srgbClr val="00B0F0">
                  <a:alpha val="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298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CITATION</a:t>
            </a:r>
            <a:endParaRPr lang="ru-RU" dirty="0"/>
          </a:p>
        </p:txBody>
      </p:sp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2028884" y="2724084"/>
            <a:ext cx="7450396" cy="2122236"/>
          </a:xfrm>
        </p:spPr>
        <p:txBody>
          <a:bodyPr anchor="t">
            <a:normAutofit/>
          </a:bodyPr>
          <a:lstStyle>
            <a:lvl1pPr marL="0" indent="0">
              <a:buNone/>
              <a:defRPr sz="32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Citation</a:t>
            </a:r>
            <a:endParaRPr lang="ru-RU" dirty="0" smtClean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724" y="909230"/>
            <a:ext cx="754105" cy="2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088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/>
          <a:stretch/>
        </p:blipFill>
        <p:spPr>
          <a:xfrm>
            <a:off x="0" y="7619"/>
            <a:ext cx="12192000" cy="685038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7619"/>
            <a:ext cx="7767942" cy="6850381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5595257"/>
            <a:ext cx="7767942" cy="126274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05" y="5097715"/>
            <a:ext cx="324324" cy="2333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5" y="3856945"/>
            <a:ext cx="375122" cy="2865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52" y="4485663"/>
            <a:ext cx="223888" cy="3347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1303336"/>
            <a:ext cx="6928154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CONTACTS</a:t>
            </a:r>
            <a:endParaRPr lang="ru-RU" dirty="0"/>
          </a:p>
        </p:txBody>
      </p:sp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965587" y="2367640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2719109"/>
            <a:ext cx="6928154" cy="435571"/>
          </a:xfrm>
        </p:spPr>
        <p:txBody>
          <a:bodyPr anchor="t">
            <a:normAutofit/>
          </a:bodyPr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Name</a:t>
            </a:r>
            <a:endParaRPr lang="ru-RU" dirty="0" smtClean="0"/>
          </a:p>
        </p:txBody>
      </p:sp>
      <p:sp>
        <p:nvSpPr>
          <p:cNvPr id="24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839788" y="3178543"/>
            <a:ext cx="6928154" cy="43557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position</a:t>
            </a:r>
            <a:endParaRPr lang="ru-RU" dirty="0" smtClean="0"/>
          </a:p>
        </p:txBody>
      </p:sp>
      <p:sp>
        <p:nvSpPr>
          <p:cNvPr id="25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1253005" y="3810786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address</a:t>
            </a:r>
            <a:endParaRPr lang="ru-RU" dirty="0" smtClean="0"/>
          </a:p>
        </p:txBody>
      </p:sp>
      <p:sp>
        <p:nvSpPr>
          <p:cNvPr id="26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1253005" y="4468121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phone number</a:t>
            </a:r>
            <a:endParaRPr lang="ru-RU" dirty="0" smtClean="0"/>
          </a:p>
        </p:txBody>
      </p:sp>
      <p:sp>
        <p:nvSpPr>
          <p:cNvPr id="27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1253005" y="5024539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e-mail</a:t>
            </a:r>
            <a:endParaRPr lang="ru-RU" dirty="0" smtClean="0"/>
          </a:p>
        </p:txBody>
      </p:sp>
      <p:sp>
        <p:nvSpPr>
          <p:cNvPr id="2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1253005" y="6036800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social networks</a:t>
            </a:r>
            <a:endParaRPr lang="ru-RU" dirty="0" smtClean="0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87" y="806763"/>
            <a:ext cx="1458633" cy="45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158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2" r="22706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7767942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5595257"/>
            <a:ext cx="7767942" cy="126274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05" y="5097715"/>
            <a:ext cx="324324" cy="2333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5" y="3856945"/>
            <a:ext cx="375122" cy="2865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52" y="4485663"/>
            <a:ext cx="223888" cy="3347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1303336"/>
            <a:ext cx="6928154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CONTACTS</a:t>
            </a:r>
            <a:endParaRPr lang="ru-RU" dirty="0"/>
          </a:p>
        </p:txBody>
      </p:sp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965587" y="2367640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2719109"/>
            <a:ext cx="6928154" cy="435571"/>
          </a:xfrm>
        </p:spPr>
        <p:txBody>
          <a:bodyPr anchor="t">
            <a:normAutofit/>
          </a:bodyPr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Name</a:t>
            </a:r>
            <a:endParaRPr lang="ru-RU" dirty="0" smtClean="0"/>
          </a:p>
        </p:txBody>
      </p:sp>
      <p:sp>
        <p:nvSpPr>
          <p:cNvPr id="24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839788" y="3178543"/>
            <a:ext cx="6928154" cy="43557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position</a:t>
            </a:r>
            <a:endParaRPr lang="ru-RU" dirty="0" smtClean="0"/>
          </a:p>
        </p:txBody>
      </p:sp>
      <p:sp>
        <p:nvSpPr>
          <p:cNvPr id="25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1253005" y="3810786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address</a:t>
            </a:r>
            <a:endParaRPr lang="ru-RU" dirty="0" smtClean="0"/>
          </a:p>
        </p:txBody>
      </p:sp>
      <p:sp>
        <p:nvSpPr>
          <p:cNvPr id="26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1253005" y="4468121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phone number</a:t>
            </a:r>
            <a:endParaRPr lang="ru-RU" dirty="0" smtClean="0"/>
          </a:p>
        </p:txBody>
      </p:sp>
      <p:sp>
        <p:nvSpPr>
          <p:cNvPr id="27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1253005" y="5024539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e-mail</a:t>
            </a:r>
            <a:endParaRPr lang="ru-RU" dirty="0" smtClean="0"/>
          </a:p>
        </p:txBody>
      </p:sp>
      <p:sp>
        <p:nvSpPr>
          <p:cNvPr id="2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1253005" y="6036800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social networks</a:t>
            </a:r>
            <a:endParaRPr lang="ru-RU" dirty="0" smtClean="0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87" y="806763"/>
            <a:ext cx="1458633" cy="45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82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t="10484" r="15094" b="4312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-1" y="-1"/>
            <a:ext cx="12192001" cy="6829719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Google Shape;357;p50"/>
          <p:cNvSpPr txBox="1"/>
          <p:nvPr userDrawn="1"/>
        </p:nvSpPr>
        <p:spPr>
          <a:xfrm>
            <a:off x="10012317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 algn="r"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rgbClr val="80BF44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rgbClr val="80BF44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6405" y="1597445"/>
            <a:ext cx="9144000" cy="225162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916405" y="4332174"/>
            <a:ext cx="9144000" cy="126308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916405" y="5595256"/>
            <a:ext cx="1041734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961799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Name</a:t>
            </a:r>
            <a:endParaRPr lang="ru-RU" dirty="0" smtClean="0"/>
          </a:p>
        </p:txBody>
      </p:sp>
      <p:sp>
        <p:nvSpPr>
          <p:cNvPr id="3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961799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916405" y="584464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Date</a:t>
            </a: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133309"/>
            <a:ext cx="1480749" cy="46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63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61" b="7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-1" y="-1"/>
            <a:ext cx="12192001" cy="6829719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Google Shape;357;p50"/>
          <p:cNvSpPr txBox="1"/>
          <p:nvPr userDrawn="1"/>
        </p:nvSpPr>
        <p:spPr>
          <a:xfrm>
            <a:off x="9033128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rgbClr val="80BF44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rgbClr val="80BF44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6405" y="1597445"/>
            <a:ext cx="9144000" cy="225162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916405" y="4332174"/>
            <a:ext cx="9144000" cy="126308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961799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Name</a:t>
            </a:r>
            <a:endParaRPr lang="ru-RU" dirty="0" smtClean="0"/>
          </a:p>
        </p:txBody>
      </p:sp>
      <p:sp>
        <p:nvSpPr>
          <p:cNvPr id="29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961799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30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916405" y="584464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Date</a:t>
            </a:r>
            <a:endParaRPr lang="ru-RU" dirty="0" smtClean="0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133309"/>
            <a:ext cx="1480749" cy="46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38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8"/>
          <a:stretch/>
        </p:blipFill>
        <p:spPr>
          <a:xfrm>
            <a:off x="0" y="0"/>
            <a:ext cx="12192000" cy="6972300"/>
          </a:xfrm>
          <a:prstGeom prst="rect">
            <a:avLst/>
          </a:prstGeom>
        </p:spPr>
      </p:pic>
      <p:sp>
        <p:nvSpPr>
          <p:cNvPr id="14" name="Google Shape;357;p50"/>
          <p:cNvSpPr txBox="1"/>
          <p:nvPr userDrawn="1"/>
        </p:nvSpPr>
        <p:spPr>
          <a:xfrm>
            <a:off x="9033128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rgbClr val="80BF44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rgbClr val="80BF44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6405" y="1597445"/>
            <a:ext cx="9144000" cy="2251628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916405" y="4332174"/>
            <a:ext cx="9144000" cy="12630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961799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29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961799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30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916405" y="584464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Date</a:t>
            </a: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916405" y="5700031"/>
            <a:ext cx="104173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132622"/>
            <a:ext cx="1498488" cy="46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2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" t="1582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0" y="0"/>
            <a:ext cx="7767942" cy="68580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Google Shape;357;p50"/>
          <p:cNvSpPr txBox="1"/>
          <p:nvPr userDrawn="1"/>
        </p:nvSpPr>
        <p:spPr>
          <a:xfrm>
            <a:off x="6302628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chemeClr val="tx1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chemeClr val="tx1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7767941" y="5595257"/>
            <a:ext cx="4424058" cy="126274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7820051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Name</a:t>
            </a:r>
            <a:endParaRPr lang="ru-RU" dirty="0" smtClean="0"/>
          </a:p>
        </p:txBody>
      </p:sp>
      <p:sp>
        <p:nvSpPr>
          <p:cNvPr id="3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7820051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5452398" y="590990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Date</a:t>
            </a:r>
            <a:endParaRPr lang="ru-RU" dirty="0" smtClean="0"/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1006587" y="6083120"/>
            <a:ext cx="4110429" cy="70030"/>
            <a:chOff x="838200" y="6083120"/>
            <a:chExt cx="4110429" cy="70030"/>
          </a:xfrm>
          <a:solidFill>
            <a:srgbClr val="80BF44"/>
          </a:solidFill>
        </p:grpSpPr>
        <p:sp>
          <p:nvSpPr>
            <p:cNvPr id="34" name="Прямоугольник 33"/>
            <p:cNvSpPr/>
            <p:nvPr/>
          </p:nvSpPr>
          <p:spPr>
            <a:xfrm>
              <a:off x="838200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243612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649024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054436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2459848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2865260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3265822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3662363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4067775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4473187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878599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6405" y="1597445"/>
            <a:ext cx="9144000" cy="2251628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26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916405" y="4332174"/>
            <a:ext cx="9144000" cy="12630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45" name="Прямоугольник 44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132622"/>
            <a:ext cx="1498488" cy="46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2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1" y="1997693"/>
            <a:ext cx="4663440" cy="79567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CONTENT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38200" y="2818433"/>
            <a:ext cx="10517188" cy="3140408"/>
          </a:xfrm>
        </p:spPr>
        <p:txBody>
          <a:bodyPr anchor="t">
            <a:normAutofit/>
          </a:bodyPr>
          <a:lstStyle>
            <a:lvl1pPr marL="457200" indent="-457200">
              <a:buSzPct val="150000"/>
              <a:buFont typeface="+mj-lt"/>
              <a:buAutoNum type="arabicPeriod"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6"/>
            <a:ext cx="1326883" cy="41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28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080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30071"/>
            <a:ext cx="8961953" cy="795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2"/>
            <a:r>
              <a:rPr lang="en-US" dirty="0" smtClean="0"/>
              <a:t>Text</a:t>
            </a:r>
            <a:endParaRPr lang="ru-RU" dirty="0" smtClean="0"/>
          </a:p>
          <a:p>
            <a:pPr lvl="3"/>
            <a:r>
              <a:rPr lang="en-US" dirty="0" smtClean="0"/>
              <a:t>Text</a:t>
            </a:r>
            <a:endParaRPr lang="ru-RU" dirty="0" smtClean="0"/>
          </a:p>
          <a:p>
            <a:pPr lvl="4"/>
            <a:r>
              <a:rPr lang="en-US" dirty="0" smtClean="0"/>
              <a:t>Text</a:t>
            </a:r>
            <a:endParaRPr lang="ru-RU" dirty="0"/>
          </a:p>
        </p:txBody>
      </p:sp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724" y="909230"/>
            <a:ext cx="754105" cy="2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1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2" r:id="rId4"/>
    <p:sldLayoutId id="2147483663" r:id="rId5"/>
    <p:sldLayoutId id="2147483664" r:id="rId6"/>
    <p:sldLayoutId id="2147483697" r:id="rId7"/>
    <p:sldLayoutId id="2147483698" r:id="rId8"/>
    <p:sldLayoutId id="2147483679" r:id="rId9"/>
    <p:sldLayoutId id="2147483680" r:id="rId10"/>
    <p:sldLayoutId id="2147483681" r:id="rId11"/>
    <p:sldLayoutId id="2147483682" r:id="rId12"/>
    <p:sldLayoutId id="2147483650" r:id="rId13"/>
    <p:sldLayoutId id="2147483691" r:id="rId14"/>
    <p:sldLayoutId id="2147483692" r:id="rId15"/>
    <p:sldLayoutId id="2147483652" r:id="rId16"/>
    <p:sldLayoutId id="2147483653" r:id="rId17"/>
    <p:sldLayoutId id="2147483656" r:id="rId18"/>
    <p:sldLayoutId id="2147483695" r:id="rId19"/>
    <p:sldLayoutId id="2147483696" r:id="rId20"/>
    <p:sldLayoutId id="2147483674" r:id="rId21"/>
    <p:sldLayoutId id="2147483665" r:id="rId22"/>
    <p:sldLayoutId id="2147483666" r:id="rId23"/>
    <p:sldLayoutId id="2147483688" r:id="rId24"/>
    <p:sldLayoutId id="2147483689" r:id="rId25"/>
    <p:sldLayoutId id="2147483690" r:id="rId26"/>
    <p:sldLayoutId id="2147483694" r:id="rId27"/>
    <p:sldLayoutId id="2147483675" r:id="rId28"/>
    <p:sldLayoutId id="2147483676" r:id="rId29"/>
    <p:sldLayoutId id="2147483677" r:id="rId30"/>
    <p:sldLayoutId id="2147483657" r:id="rId31"/>
    <p:sldLayoutId id="2147483684" r:id="rId32"/>
    <p:sldLayoutId id="2147483685" r:id="rId33"/>
    <p:sldLayoutId id="2147483686" r:id="rId34"/>
    <p:sldLayoutId id="2147483687" r:id="rId35"/>
    <p:sldLayoutId id="2147483667" r:id="rId36"/>
    <p:sldLayoutId id="2147483670" r:id="rId37"/>
    <p:sldLayoutId id="2147483668" r:id="rId38"/>
    <p:sldLayoutId id="2147483671" r:id="rId39"/>
    <p:sldLayoutId id="2147483669" r:id="rId40"/>
    <p:sldLayoutId id="2147483672" r:id="rId41"/>
    <p:sldLayoutId id="2147483673" r:id="rId42"/>
    <p:sldLayoutId id="2147483683" r:id="rId43"/>
    <p:sldLayoutId id="2147483678" r:id="rId44"/>
    <p:sldLayoutId id="2147483693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360363" indent="-360363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360363" indent="-360363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360363" indent="-360363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hyperlink" Target="https://b24-116l3d.bitrix24.site/crm_form_f1bf6/?utm_content=1166&amp;utm_source=Event&amp;utm_term=23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598894" y="1717432"/>
            <a:ext cx="2607919" cy="597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251278" y="189238"/>
            <a:ext cx="7583055" cy="857684"/>
          </a:xfrm>
          <a:ln>
            <a:solidFill>
              <a:schemeClr val="accent2"/>
            </a:solidFill>
          </a:ln>
          <a:scene3d>
            <a:camera prst="perspectiveLef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ТЕЛЕМОСТ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MECANICAL EDUCATIONAL</a:t>
            </a:r>
            <a:b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открытых дверей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программы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Машины и оборудование нефтегазового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975278" y="3809615"/>
            <a:ext cx="1737359" cy="550355"/>
          </a:xfrm>
        </p:spPr>
        <p:txBody>
          <a:bodyPr>
            <a:normAutofit fontScale="85000" lnSpcReduction="10000"/>
          </a:bodyPr>
          <a:lstStyle/>
          <a:p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6.03.202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</a:p>
          <a:p>
            <a:endParaRPr lang="ru-RU" dirty="0"/>
          </a:p>
        </p:txBody>
      </p:sp>
      <p:pic>
        <p:nvPicPr>
          <p:cNvPr id="1026" name="Picture 2" descr="https://assets-global.website-files.com/5912310b211aa045bccce2f1/5914d30a7c47180f72a5b2c1_Turna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101" y="3742281"/>
            <a:ext cx="624177" cy="62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21416" y="4575971"/>
            <a:ext cx="10319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.00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19" y="4530174"/>
            <a:ext cx="602283" cy="602283"/>
          </a:xfrm>
          <a:prstGeom prst="rect">
            <a:avLst/>
          </a:prstGeom>
        </p:spPr>
      </p:pic>
      <p:pic>
        <p:nvPicPr>
          <p:cNvPr id="1036" name="Picture 12" descr="https://w7.pngwing.com/pngs/439/950/png-transparent-globe-earth-world-globe-miscellaneous-globe-gras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35" y="5020294"/>
            <a:ext cx="424149" cy="42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tatic.tildacdn.com/tild6265-3265-4338-a431-343938383134/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83" y="4208860"/>
            <a:ext cx="654173" cy="51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Текст 3"/>
          <p:cNvSpPr txBox="1">
            <a:spLocks/>
          </p:cNvSpPr>
          <p:nvPr/>
        </p:nvSpPr>
        <p:spPr>
          <a:xfrm>
            <a:off x="691826" y="1996568"/>
            <a:ext cx="6635069" cy="962298"/>
          </a:xfrm>
          <a:prstGeom prst="rect">
            <a:avLst/>
          </a:prstGeom>
          <a:scene3d>
            <a:camera prst="perspectiveLeft"/>
            <a:lightRig rig="threePt" dir="t"/>
          </a:scene3d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1800" b="0" kern="1200" baseline="0">
                <a:solidFill>
                  <a:srgbClr val="80BF4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Спикеры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</a:rPr>
              <a:t>Преподаватели отделения нефтегазового дела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</a:rPr>
              <a:t>Выпускники программы Машины и оборудование нефтяных и газовых промыслов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</a:rPr>
              <a:t>Представители предприятий нефтегазового комплекса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chemeClr val="tx1"/>
              </a:solidFill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044" name="Picture 20" descr="https://www.pngitem.com/pimgs/m/10-103092_audio-sound-speaker-volume-icon-speaker-volume-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1783" y="2113643"/>
            <a:ext cx="680922" cy="687257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Текст 3"/>
          <p:cNvSpPr txBox="1">
            <a:spLocks/>
          </p:cNvSpPr>
          <p:nvPr/>
        </p:nvSpPr>
        <p:spPr>
          <a:xfrm>
            <a:off x="1122288" y="4201793"/>
            <a:ext cx="4266533" cy="8358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1800" b="0" kern="1200" baseline="0">
                <a:solidFill>
                  <a:srgbClr val="80BF4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</a:rPr>
              <a:t>Узнай о преимуществах обучения, перспективах профессии, возможностях трудоустройства и карьерного роста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600021" y="1802165"/>
            <a:ext cx="2606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регистрации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5956" y="5089353"/>
            <a:ext cx="6737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Для участия в мероприятии необходима предварительная регистрация. Ссылка на ВКС будет отправлена на твой </a:t>
            </a:r>
            <a:r>
              <a:rPr lang="en-US" sz="1600" dirty="0" smtClean="0">
                <a:solidFill>
                  <a:srgbClr val="FF0000"/>
                </a:solidFill>
              </a:rPr>
              <a:t>e-mail </a:t>
            </a:r>
            <a:r>
              <a:rPr lang="ru-RU" sz="1600" dirty="0" smtClean="0">
                <a:solidFill>
                  <a:srgbClr val="FF0000"/>
                </a:solidFill>
              </a:rPr>
              <a:t>за сутки до проведения мероприятия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160151" y="4952900"/>
            <a:ext cx="1818559" cy="359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8841165" y="4920076"/>
            <a:ext cx="24565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714" y="6255371"/>
            <a:ext cx="7184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Ваши вопросы вы можете заранее направить на </a:t>
            </a:r>
            <a:r>
              <a:rPr lang="en-US" dirty="0" smtClean="0"/>
              <a:t>e-mail</a:t>
            </a:r>
            <a:r>
              <a:rPr lang="ru-RU" dirty="0" smtClean="0"/>
              <a:t>: </a:t>
            </a:r>
            <a:r>
              <a:rPr lang="en-US" dirty="0" smtClean="0"/>
              <a:t>valitova@tpu.ru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93169" y="5571128"/>
            <a:ext cx="43814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067B0"/>
                </a:solidFill>
                <a:latin typeface="Helvetica Neue"/>
                <a:hlinkClick r:id="rId7"/>
              </a:rPr>
              <a:t>https://b24-116l3d.bitrix24.site/crm_form_f1bf6/?utm_content=1166&amp;utm_source=Event&amp;utm_term=23</a:t>
            </a:r>
            <a:endParaRPr lang="ru-RU" dirty="0"/>
          </a:p>
        </p:txBody>
      </p:sp>
      <p:pic>
        <p:nvPicPr>
          <p:cNvPr id="9" name="Picture 2" descr="http://qrcoder.ru/code/?https%3A%2F%2Fb24-116l3d.bitrix24.site%2Fcrm_form_f1bf6%2F%3Futm_content%3D1166%26utm_source%3DEvent%26utm_term%3D23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60" y="2574184"/>
            <a:ext cx="18669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7246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ПУ">
      <a:dk1>
        <a:sysClr val="windowText" lastClr="000000"/>
      </a:dk1>
      <a:lt1>
        <a:sysClr val="window" lastClr="FFFFFF"/>
      </a:lt1>
      <a:dk2>
        <a:srgbClr val="323F4F"/>
      </a:dk2>
      <a:lt2>
        <a:srgbClr val="E7E6E6"/>
      </a:lt2>
      <a:accent1>
        <a:srgbClr val="80BF44"/>
      </a:accent1>
      <a:accent2>
        <a:srgbClr val="209740"/>
      </a:accent2>
      <a:accent3>
        <a:srgbClr val="1768B0"/>
      </a:accent3>
      <a:accent4>
        <a:srgbClr val="B2D88E"/>
      </a:accent4>
      <a:accent5>
        <a:srgbClr val="5F9031"/>
      </a:accent5>
      <a:accent6>
        <a:srgbClr val="59A5E9"/>
      </a:accent6>
      <a:hlink>
        <a:srgbClr val="1768B0"/>
      </a:hlink>
      <a:folHlink>
        <a:srgbClr val="954F72"/>
      </a:folHlink>
    </a:clrScheme>
    <a:fontScheme name="Другая 3">
      <a:majorFont>
        <a:latin typeface="Calibri 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12023</TotalTime>
  <Words>81</Words>
  <Application>Microsoft Office PowerPoint</Application>
  <PresentationFormat>Широкоэкранный</PresentationFormat>
  <Paragraphs>13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8" baseType="lpstr">
      <vt:lpstr>Arial</vt:lpstr>
      <vt:lpstr>Calibri</vt:lpstr>
      <vt:lpstr>Helvetica Neue</vt:lpstr>
      <vt:lpstr>PFBeauSansPro-Bold</vt:lpstr>
      <vt:lpstr>Times New Roman</vt:lpstr>
      <vt:lpstr>Wingdings</vt:lpstr>
      <vt:lpstr>Тема Office</vt:lpstr>
      <vt:lpstr>ТЕЛЕМОСТ MECANICAL EDUCATIONAL День открытых дверей образовательной программы  Машины и оборудование нефтегазового комплекса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Тришкина Екатерина Андреевна</dc:creator>
  <cp:lastModifiedBy>Валитова Елена Юрьевна</cp:lastModifiedBy>
  <cp:revision>91</cp:revision>
  <dcterms:created xsi:type="dcterms:W3CDTF">2020-11-19T09:51:55Z</dcterms:created>
  <dcterms:modified xsi:type="dcterms:W3CDTF">2022-03-03T07:41:24Z</dcterms:modified>
</cp:coreProperties>
</file>