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5DA11-203C-4AF6-9F27-C2A3345E726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4642F-0A96-45FD-AC45-451518C544E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A3B0B0B-49B3-4444-9D9E-5899C93FD893}" type="parTrans" cxnId="{9603B80F-619D-43D3-A16E-3DA607053EE8}">
      <dgm:prSet/>
      <dgm:spPr/>
      <dgm:t>
        <a:bodyPr/>
        <a:lstStyle/>
        <a:p>
          <a:endParaRPr lang="ru-RU"/>
        </a:p>
      </dgm:t>
    </dgm:pt>
    <dgm:pt modelId="{252EF36B-0473-4BA4-9F43-4DFEE7404840}" type="sibTrans" cxnId="{9603B80F-619D-43D3-A16E-3DA607053EE8}">
      <dgm:prSet/>
      <dgm:spPr/>
      <dgm:t>
        <a:bodyPr/>
        <a:lstStyle/>
        <a:p>
          <a:endParaRPr lang="ru-RU"/>
        </a:p>
      </dgm:t>
    </dgm:pt>
    <dgm:pt modelId="{507A9BEC-AA50-49F7-A016-EEAB065134BB}">
      <dgm:prSet phldrT="[Текст]"/>
      <dgm:spPr/>
      <dgm:t>
        <a:bodyPr/>
        <a:lstStyle/>
        <a:p>
          <a:r>
            <a:rPr lang="ru-RU" dirty="0" smtClean="0"/>
            <a:t>Технологический (информационный)</a:t>
          </a:r>
          <a:endParaRPr lang="ru-RU" dirty="0"/>
        </a:p>
      </dgm:t>
    </dgm:pt>
    <dgm:pt modelId="{0E100455-8FB1-419B-8B11-479395FFBE6C}" type="parTrans" cxnId="{DE81EF0F-5EEF-4D98-861A-83879E564F2C}">
      <dgm:prSet/>
      <dgm:spPr/>
      <dgm:t>
        <a:bodyPr/>
        <a:lstStyle/>
        <a:p>
          <a:endParaRPr lang="ru-RU"/>
        </a:p>
      </dgm:t>
    </dgm:pt>
    <dgm:pt modelId="{52B29950-569E-49BD-AF37-5C6092996B6F}" type="sibTrans" cxnId="{DE81EF0F-5EEF-4D98-861A-83879E564F2C}">
      <dgm:prSet/>
      <dgm:spPr/>
      <dgm:t>
        <a:bodyPr/>
        <a:lstStyle/>
        <a:p>
          <a:endParaRPr lang="ru-RU"/>
        </a:p>
      </dgm:t>
    </dgm:pt>
    <dgm:pt modelId="{DFA4B58B-8CA9-4920-812A-9440F964EBB7}">
      <dgm:prSet phldrT="[Текст]"/>
      <dgm:spPr/>
      <dgm:t>
        <a:bodyPr/>
        <a:lstStyle/>
        <a:p>
          <a:r>
            <a:rPr lang="ru-RU" dirty="0" smtClean="0"/>
            <a:t>(углубление по математике+ информатика)</a:t>
          </a:r>
          <a:endParaRPr lang="ru-RU" dirty="0"/>
        </a:p>
      </dgm:t>
    </dgm:pt>
    <dgm:pt modelId="{51E1EDA5-A89F-4CD7-A74D-06993F4F062D}" type="parTrans" cxnId="{B0690B96-34D7-4222-85DF-95153BBD2A05}">
      <dgm:prSet/>
      <dgm:spPr/>
      <dgm:t>
        <a:bodyPr/>
        <a:lstStyle/>
        <a:p>
          <a:endParaRPr lang="ru-RU"/>
        </a:p>
      </dgm:t>
    </dgm:pt>
    <dgm:pt modelId="{16CF51AB-8396-4C5B-9ED7-3ED40D6D3485}" type="sibTrans" cxnId="{B0690B96-34D7-4222-85DF-95153BBD2A05}">
      <dgm:prSet/>
      <dgm:spPr/>
      <dgm:t>
        <a:bodyPr/>
        <a:lstStyle/>
        <a:p>
          <a:endParaRPr lang="ru-RU"/>
        </a:p>
      </dgm:t>
    </dgm:pt>
    <dgm:pt modelId="{C6B78DFC-607D-4AC8-A9BF-EC06CC46B3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10A694B-CA2B-444B-B357-B64CCCF7F965}" type="parTrans" cxnId="{79C1B153-285E-45C0-ACD8-7BA4B2E24C53}">
      <dgm:prSet/>
      <dgm:spPr/>
      <dgm:t>
        <a:bodyPr/>
        <a:lstStyle/>
        <a:p>
          <a:endParaRPr lang="ru-RU"/>
        </a:p>
      </dgm:t>
    </dgm:pt>
    <dgm:pt modelId="{0201736A-AB58-47D8-ACC8-A93AE652BEE0}" type="sibTrans" cxnId="{79C1B153-285E-45C0-ACD8-7BA4B2E24C53}">
      <dgm:prSet/>
      <dgm:spPr/>
      <dgm:t>
        <a:bodyPr/>
        <a:lstStyle/>
        <a:p>
          <a:endParaRPr lang="ru-RU"/>
        </a:p>
      </dgm:t>
    </dgm:pt>
    <dgm:pt modelId="{41E9B126-5F07-42A1-87CD-4E95D253A1CA}">
      <dgm:prSet phldrT="[Текст]"/>
      <dgm:spPr/>
      <dgm:t>
        <a:bodyPr/>
        <a:lstStyle/>
        <a:p>
          <a:r>
            <a:rPr lang="ru-RU" dirty="0" smtClean="0"/>
            <a:t>Инженерный</a:t>
          </a:r>
          <a:endParaRPr lang="ru-RU" dirty="0"/>
        </a:p>
      </dgm:t>
    </dgm:pt>
    <dgm:pt modelId="{6F2B15DD-2D10-42BE-9D68-3E479323F7C8}" type="parTrans" cxnId="{FB2E8F0A-7D9C-4347-8091-DE48CD736E1F}">
      <dgm:prSet/>
      <dgm:spPr/>
      <dgm:t>
        <a:bodyPr/>
        <a:lstStyle/>
        <a:p>
          <a:endParaRPr lang="ru-RU"/>
        </a:p>
      </dgm:t>
    </dgm:pt>
    <dgm:pt modelId="{1CD6B8C0-AB46-4C9F-B6AE-6A20E74D74FE}" type="sibTrans" cxnId="{FB2E8F0A-7D9C-4347-8091-DE48CD736E1F}">
      <dgm:prSet/>
      <dgm:spPr/>
      <dgm:t>
        <a:bodyPr/>
        <a:lstStyle/>
        <a:p>
          <a:endParaRPr lang="ru-RU"/>
        </a:p>
      </dgm:t>
    </dgm:pt>
    <dgm:pt modelId="{43A85D00-FBAE-4948-AE86-40F34D29CE9C}">
      <dgm:prSet phldrT="[Текст]"/>
      <dgm:spPr/>
      <dgm:t>
        <a:bodyPr/>
        <a:lstStyle/>
        <a:p>
          <a:r>
            <a:rPr lang="ru-RU" dirty="0" smtClean="0"/>
            <a:t>(углубление по математике + физика)</a:t>
          </a:r>
          <a:endParaRPr lang="ru-RU" dirty="0"/>
        </a:p>
      </dgm:t>
    </dgm:pt>
    <dgm:pt modelId="{10AEE4A4-EAD7-48DE-A394-FCB1EF1B8816}" type="parTrans" cxnId="{02FDEBC3-2462-45BE-8296-A443BEFEA74D}">
      <dgm:prSet/>
      <dgm:spPr/>
      <dgm:t>
        <a:bodyPr/>
        <a:lstStyle/>
        <a:p>
          <a:endParaRPr lang="ru-RU"/>
        </a:p>
      </dgm:t>
    </dgm:pt>
    <dgm:pt modelId="{420CB219-BC49-43D8-ABCA-26E8A1C0D8BA}" type="sibTrans" cxnId="{02FDEBC3-2462-45BE-8296-A443BEFEA74D}">
      <dgm:prSet/>
      <dgm:spPr/>
      <dgm:t>
        <a:bodyPr/>
        <a:lstStyle/>
        <a:p>
          <a:endParaRPr lang="ru-RU"/>
        </a:p>
      </dgm:t>
    </dgm:pt>
    <dgm:pt modelId="{FAA2F7BC-A8DF-4D85-A2F8-3C2CF09D073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3ECE9C3-D04D-4002-8A24-3F1CC7756462}" type="parTrans" cxnId="{6A5C4C24-C8DF-446E-8E54-8D833C798B7D}">
      <dgm:prSet/>
      <dgm:spPr/>
      <dgm:t>
        <a:bodyPr/>
        <a:lstStyle/>
        <a:p>
          <a:endParaRPr lang="ru-RU"/>
        </a:p>
      </dgm:t>
    </dgm:pt>
    <dgm:pt modelId="{284D6F2B-66B4-4B91-B9EF-1DAF657D6B53}" type="sibTrans" cxnId="{6A5C4C24-C8DF-446E-8E54-8D833C798B7D}">
      <dgm:prSet/>
      <dgm:spPr/>
      <dgm:t>
        <a:bodyPr/>
        <a:lstStyle/>
        <a:p>
          <a:endParaRPr lang="ru-RU"/>
        </a:p>
      </dgm:t>
    </dgm:pt>
    <dgm:pt modelId="{CB9B81DD-71FE-4BB5-93A5-481E824E90CF}">
      <dgm:prSet phldrT="[Текст]"/>
      <dgm:spPr/>
      <dgm:t>
        <a:bodyPr/>
        <a:lstStyle/>
        <a:p>
          <a:r>
            <a:rPr lang="ru-RU" dirty="0" smtClean="0"/>
            <a:t>Гуманитарный</a:t>
          </a:r>
          <a:endParaRPr lang="ru-RU" dirty="0"/>
        </a:p>
      </dgm:t>
    </dgm:pt>
    <dgm:pt modelId="{B915B18A-2DCE-45C7-8136-1EDC5BA3E950}" type="parTrans" cxnId="{74250401-8E25-43A8-8FDA-97E4A13345CB}">
      <dgm:prSet/>
      <dgm:spPr/>
      <dgm:t>
        <a:bodyPr/>
        <a:lstStyle/>
        <a:p>
          <a:endParaRPr lang="ru-RU"/>
        </a:p>
      </dgm:t>
    </dgm:pt>
    <dgm:pt modelId="{60512359-60BD-4E28-A227-2792EFB5C064}" type="sibTrans" cxnId="{74250401-8E25-43A8-8FDA-97E4A13345CB}">
      <dgm:prSet/>
      <dgm:spPr/>
      <dgm:t>
        <a:bodyPr/>
        <a:lstStyle/>
        <a:p>
          <a:endParaRPr lang="ru-RU"/>
        </a:p>
      </dgm:t>
    </dgm:pt>
    <dgm:pt modelId="{168E36C1-C634-4940-9B99-95A1643C23DD}">
      <dgm:prSet phldrT="[Текст]"/>
      <dgm:spPr/>
      <dgm:t>
        <a:bodyPr/>
        <a:lstStyle/>
        <a:p>
          <a:r>
            <a:rPr lang="ru-RU" dirty="0" smtClean="0"/>
            <a:t>(углубление по истории + обществознание)</a:t>
          </a:r>
          <a:endParaRPr lang="ru-RU" dirty="0"/>
        </a:p>
      </dgm:t>
    </dgm:pt>
    <dgm:pt modelId="{8B495BF1-8F28-48E7-AEBD-C47A2F1AF140}" type="parTrans" cxnId="{5E81A8AF-CA72-474B-81E1-492BDDD60EEC}">
      <dgm:prSet/>
      <dgm:spPr/>
      <dgm:t>
        <a:bodyPr/>
        <a:lstStyle/>
        <a:p>
          <a:endParaRPr lang="ru-RU"/>
        </a:p>
      </dgm:t>
    </dgm:pt>
    <dgm:pt modelId="{1995A5F1-8572-4D38-BAC9-1F08D59D1C0F}" type="sibTrans" cxnId="{5E81A8AF-CA72-474B-81E1-492BDDD60EEC}">
      <dgm:prSet/>
      <dgm:spPr/>
      <dgm:t>
        <a:bodyPr/>
        <a:lstStyle/>
        <a:p>
          <a:endParaRPr lang="ru-RU"/>
        </a:p>
      </dgm:t>
    </dgm:pt>
    <dgm:pt modelId="{A42A73E7-ADF7-4AE2-A787-A7B101770EB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57DA70A-2795-4A12-985F-F56151D6AEE1}" type="parTrans" cxnId="{6F5238D6-31FC-42FD-88DE-B6DDA50C124A}">
      <dgm:prSet/>
      <dgm:spPr/>
      <dgm:t>
        <a:bodyPr/>
        <a:lstStyle/>
        <a:p>
          <a:endParaRPr lang="ru-RU"/>
        </a:p>
      </dgm:t>
    </dgm:pt>
    <dgm:pt modelId="{F9F760E7-F06D-4F2F-AE9C-FA034262EF06}" type="sibTrans" cxnId="{6F5238D6-31FC-42FD-88DE-B6DDA50C124A}">
      <dgm:prSet/>
      <dgm:spPr/>
      <dgm:t>
        <a:bodyPr/>
        <a:lstStyle/>
        <a:p>
          <a:endParaRPr lang="ru-RU"/>
        </a:p>
      </dgm:t>
    </dgm:pt>
    <dgm:pt modelId="{790A1D0D-9E21-41DF-AC3D-AAD106BBBED4}" type="pres">
      <dgm:prSet presAssocID="{D605DA11-203C-4AF6-9F27-C2A3345E726E}" presName="linearFlow" presStyleCnt="0">
        <dgm:presLayoutVars>
          <dgm:dir/>
          <dgm:animLvl val="lvl"/>
          <dgm:resizeHandles val="exact"/>
        </dgm:presLayoutVars>
      </dgm:prSet>
      <dgm:spPr/>
    </dgm:pt>
    <dgm:pt modelId="{0FE089F9-3DE6-4C7B-8B7D-392AA778B792}" type="pres">
      <dgm:prSet presAssocID="{1224642F-0A96-45FD-AC45-451518C544EA}" presName="composite" presStyleCnt="0"/>
      <dgm:spPr/>
    </dgm:pt>
    <dgm:pt modelId="{10A06A38-FDD2-4238-BA46-DD7031681E06}" type="pres">
      <dgm:prSet presAssocID="{1224642F-0A96-45FD-AC45-451518C544E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6DB5D08-78E6-427C-A0C5-71BCBEBCC3A3}" type="pres">
      <dgm:prSet presAssocID="{1224642F-0A96-45FD-AC45-451518C544E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17369-2117-4CE2-BBB8-6CD0068631E9}" type="pres">
      <dgm:prSet presAssocID="{252EF36B-0473-4BA4-9F43-4DFEE7404840}" presName="sp" presStyleCnt="0"/>
      <dgm:spPr/>
    </dgm:pt>
    <dgm:pt modelId="{A85972A1-D995-4C37-80D5-DFD58747AA39}" type="pres">
      <dgm:prSet presAssocID="{C6B78DFC-607D-4AC8-A9BF-EC06CC46B3EA}" presName="composite" presStyleCnt="0"/>
      <dgm:spPr/>
    </dgm:pt>
    <dgm:pt modelId="{6A3E4668-A4D3-4181-987D-0AA7EA366566}" type="pres">
      <dgm:prSet presAssocID="{C6B78DFC-607D-4AC8-A9BF-EC06CC46B3E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328656C-C9F9-4DC7-B8A1-5BB584D71557}" type="pres">
      <dgm:prSet presAssocID="{C6B78DFC-607D-4AC8-A9BF-EC06CC46B3E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8FF8F-A687-4C24-BF12-4310BDA190B9}" type="pres">
      <dgm:prSet presAssocID="{0201736A-AB58-47D8-ACC8-A93AE652BEE0}" presName="sp" presStyleCnt="0"/>
      <dgm:spPr/>
    </dgm:pt>
    <dgm:pt modelId="{D69E4678-F3AC-423F-9783-B04E6D259D63}" type="pres">
      <dgm:prSet presAssocID="{FAA2F7BC-A8DF-4D85-A2F8-3C2CF09D073E}" presName="composite" presStyleCnt="0"/>
      <dgm:spPr/>
    </dgm:pt>
    <dgm:pt modelId="{DBF3A555-4120-4548-9C2C-47F9CEE11DDE}" type="pres">
      <dgm:prSet presAssocID="{FAA2F7BC-A8DF-4D85-A2F8-3C2CF09D073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A370565-1A22-4464-A080-E6C38769B03A}" type="pres">
      <dgm:prSet presAssocID="{FAA2F7BC-A8DF-4D85-A2F8-3C2CF09D073E}" presName="descendantText" presStyleLbl="alignAcc1" presStyleIdx="2" presStyleCnt="4">
        <dgm:presLayoutVars>
          <dgm:bulletEnabled val="1"/>
        </dgm:presLayoutVars>
      </dgm:prSet>
      <dgm:spPr/>
    </dgm:pt>
    <dgm:pt modelId="{C12D6A3E-B0AF-43B5-A02A-6B83BF54F39A}" type="pres">
      <dgm:prSet presAssocID="{284D6F2B-66B4-4B91-B9EF-1DAF657D6B53}" presName="sp" presStyleCnt="0"/>
      <dgm:spPr/>
    </dgm:pt>
    <dgm:pt modelId="{ECDDA86F-CCB0-4329-83AC-AD87839BC2DC}" type="pres">
      <dgm:prSet presAssocID="{A42A73E7-ADF7-4AE2-A787-A7B101770EBF}" presName="composite" presStyleCnt="0"/>
      <dgm:spPr/>
    </dgm:pt>
    <dgm:pt modelId="{5A37912C-37AE-4BAA-BED9-CFF4CC47E11E}" type="pres">
      <dgm:prSet presAssocID="{A42A73E7-ADF7-4AE2-A787-A7B101770EB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F1297C7-F295-48FA-A168-AD21FF62960D}" type="pres">
      <dgm:prSet presAssocID="{A42A73E7-ADF7-4AE2-A787-A7B101770EB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0690B96-34D7-4222-85DF-95153BBD2A05}" srcId="{1224642F-0A96-45FD-AC45-451518C544EA}" destId="{DFA4B58B-8CA9-4920-812A-9440F964EBB7}" srcOrd="1" destOrd="0" parTransId="{51E1EDA5-A89F-4CD7-A74D-06993F4F062D}" sibTransId="{16CF51AB-8396-4C5B-9ED7-3ED40D6D3485}"/>
    <dgm:cxn modelId="{266CD9DC-C89D-40C2-8F67-DD805793AA94}" type="presOf" srcId="{A42A73E7-ADF7-4AE2-A787-A7B101770EBF}" destId="{5A37912C-37AE-4BAA-BED9-CFF4CC47E11E}" srcOrd="0" destOrd="0" presId="urn:microsoft.com/office/officeart/2005/8/layout/chevron2"/>
    <dgm:cxn modelId="{356A22F5-D7E6-41AB-B091-A20A6BE3C85A}" type="presOf" srcId="{CB9B81DD-71FE-4BB5-93A5-481E824E90CF}" destId="{9A370565-1A22-4464-A080-E6C38769B03A}" srcOrd="0" destOrd="0" presId="urn:microsoft.com/office/officeart/2005/8/layout/chevron2"/>
    <dgm:cxn modelId="{58FDCF1A-177D-4D55-B74E-44666205C5F4}" type="presOf" srcId="{DFA4B58B-8CA9-4920-812A-9440F964EBB7}" destId="{B6DB5D08-78E6-427C-A0C5-71BCBEBCC3A3}" srcOrd="0" destOrd="1" presId="urn:microsoft.com/office/officeart/2005/8/layout/chevron2"/>
    <dgm:cxn modelId="{6A5C4C24-C8DF-446E-8E54-8D833C798B7D}" srcId="{D605DA11-203C-4AF6-9F27-C2A3345E726E}" destId="{FAA2F7BC-A8DF-4D85-A2F8-3C2CF09D073E}" srcOrd="2" destOrd="0" parTransId="{43ECE9C3-D04D-4002-8A24-3F1CC7756462}" sibTransId="{284D6F2B-66B4-4B91-B9EF-1DAF657D6B53}"/>
    <dgm:cxn modelId="{79C1B153-285E-45C0-ACD8-7BA4B2E24C53}" srcId="{D605DA11-203C-4AF6-9F27-C2A3345E726E}" destId="{C6B78DFC-607D-4AC8-A9BF-EC06CC46B3EA}" srcOrd="1" destOrd="0" parTransId="{210A694B-CA2B-444B-B357-B64CCCF7F965}" sibTransId="{0201736A-AB58-47D8-ACC8-A93AE652BEE0}"/>
    <dgm:cxn modelId="{FB2E8F0A-7D9C-4347-8091-DE48CD736E1F}" srcId="{C6B78DFC-607D-4AC8-A9BF-EC06CC46B3EA}" destId="{41E9B126-5F07-42A1-87CD-4E95D253A1CA}" srcOrd="0" destOrd="0" parTransId="{6F2B15DD-2D10-42BE-9D68-3E479323F7C8}" sibTransId="{1CD6B8C0-AB46-4C9F-B6AE-6A20E74D74FE}"/>
    <dgm:cxn modelId="{9603B80F-619D-43D3-A16E-3DA607053EE8}" srcId="{D605DA11-203C-4AF6-9F27-C2A3345E726E}" destId="{1224642F-0A96-45FD-AC45-451518C544EA}" srcOrd="0" destOrd="0" parTransId="{7A3B0B0B-49B3-4444-9D9E-5899C93FD893}" sibTransId="{252EF36B-0473-4BA4-9F43-4DFEE7404840}"/>
    <dgm:cxn modelId="{5E90D660-7961-4DB3-8D17-32CF765A25D6}" type="presOf" srcId="{507A9BEC-AA50-49F7-A016-EEAB065134BB}" destId="{B6DB5D08-78E6-427C-A0C5-71BCBEBCC3A3}" srcOrd="0" destOrd="0" presId="urn:microsoft.com/office/officeart/2005/8/layout/chevron2"/>
    <dgm:cxn modelId="{0F1BB857-E027-4AAA-B9EE-793FED0AABF3}" type="presOf" srcId="{43A85D00-FBAE-4948-AE86-40F34D29CE9C}" destId="{0328656C-C9F9-4DC7-B8A1-5BB584D71557}" srcOrd="0" destOrd="1" presId="urn:microsoft.com/office/officeart/2005/8/layout/chevron2"/>
    <dgm:cxn modelId="{C084A695-AC88-447E-BD25-EF3113F9D91B}" type="presOf" srcId="{FAA2F7BC-A8DF-4D85-A2F8-3C2CF09D073E}" destId="{DBF3A555-4120-4548-9C2C-47F9CEE11DDE}" srcOrd="0" destOrd="0" presId="urn:microsoft.com/office/officeart/2005/8/layout/chevron2"/>
    <dgm:cxn modelId="{6F5238D6-31FC-42FD-88DE-B6DDA50C124A}" srcId="{D605DA11-203C-4AF6-9F27-C2A3345E726E}" destId="{A42A73E7-ADF7-4AE2-A787-A7B101770EBF}" srcOrd="3" destOrd="0" parTransId="{257DA70A-2795-4A12-985F-F56151D6AEE1}" sibTransId="{F9F760E7-F06D-4F2F-AE9C-FA034262EF06}"/>
    <dgm:cxn modelId="{4F85F937-BEFC-4A76-8CA8-C2DD8FEA5EA7}" type="presOf" srcId="{1224642F-0A96-45FD-AC45-451518C544EA}" destId="{10A06A38-FDD2-4238-BA46-DD7031681E06}" srcOrd="0" destOrd="0" presId="urn:microsoft.com/office/officeart/2005/8/layout/chevron2"/>
    <dgm:cxn modelId="{98E95023-E3D9-48B5-B28A-10414C543520}" type="presOf" srcId="{168E36C1-C634-4940-9B99-95A1643C23DD}" destId="{9A370565-1A22-4464-A080-E6C38769B03A}" srcOrd="0" destOrd="1" presId="urn:microsoft.com/office/officeart/2005/8/layout/chevron2"/>
    <dgm:cxn modelId="{071D1534-D990-439A-86A5-AD2035FD39F1}" type="presOf" srcId="{D605DA11-203C-4AF6-9F27-C2A3345E726E}" destId="{790A1D0D-9E21-41DF-AC3D-AAD106BBBED4}" srcOrd="0" destOrd="0" presId="urn:microsoft.com/office/officeart/2005/8/layout/chevron2"/>
    <dgm:cxn modelId="{23ED26FE-76B5-43E5-B336-E0668E9FE2B2}" type="presOf" srcId="{C6B78DFC-607D-4AC8-A9BF-EC06CC46B3EA}" destId="{6A3E4668-A4D3-4181-987D-0AA7EA366566}" srcOrd="0" destOrd="0" presId="urn:microsoft.com/office/officeart/2005/8/layout/chevron2"/>
    <dgm:cxn modelId="{74250401-8E25-43A8-8FDA-97E4A13345CB}" srcId="{FAA2F7BC-A8DF-4D85-A2F8-3C2CF09D073E}" destId="{CB9B81DD-71FE-4BB5-93A5-481E824E90CF}" srcOrd="0" destOrd="0" parTransId="{B915B18A-2DCE-45C7-8136-1EDC5BA3E950}" sibTransId="{60512359-60BD-4E28-A227-2792EFB5C064}"/>
    <dgm:cxn modelId="{D32DB6E3-7AA7-47F6-9A5A-0C5963130832}" type="presOf" srcId="{41E9B126-5F07-42A1-87CD-4E95D253A1CA}" destId="{0328656C-C9F9-4DC7-B8A1-5BB584D71557}" srcOrd="0" destOrd="0" presId="urn:microsoft.com/office/officeart/2005/8/layout/chevron2"/>
    <dgm:cxn modelId="{5E81A8AF-CA72-474B-81E1-492BDDD60EEC}" srcId="{FAA2F7BC-A8DF-4D85-A2F8-3C2CF09D073E}" destId="{168E36C1-C634-4940-9B99-95A1643C23DD}" srcOrd="1" destOrd="0" parTransId="{8B495BF1-8F28-48E7-AEBD-C47A2F1AF140}" sibTransId="{1995A5F1-8572-4D38-BAC9-1F08D59D1C0F}"/>
    <dgm:cxn modelId="{02FDEBC3-2462-45BE-8296-A443BEFEA74D}" srcId="{C6B78DFC-607D-4AC8-A9BF-EC06CC46B3EA}" destId="{43A85D00-FBAE-4948-AE86-40F34D29CE9C}" srcOrd="1" destOrd="0" parTransId="{10AEE4A4-EAD7-48DE-A394-FCB1EF1B8816}" sibTransId="{420CB219-BC49-43D8-ABCA-26E8A1C0D8BA}"/>
    <dgm:cxn modelId="{DE81EF0F-5EEF-4D98-861A-83879E564F2C}" srcId="{1224642F-0A96-45FD-AC45-451518C544EA}" destId="{507A9BEC-AA50-49F7-A016-EEAB065134BB}" srcOrd="0" destOrd="0" parTransId="{0E100455-8FB1-419B-8B11-479395FFBE6C}" sibTransId="{52B29950-569E-49BD-AF37-5C6092996B6F}"/>
    <dgm:cxn modelId="{DA308B50-6AC4-48A8-8F3E-D90B5CD1C5DE}" type="presParOf" srcId="{790A1D0D-9E21-41DF-AC3D-AAD106BBBED4}" destId="{0FE089F9-3DE6-4C7B-8B7D-392AA778B792}" srcOrd="0" destOrd="0" presId="urn:microsoft.com/office/officeart/2005/8/layout/chevron2"/>
    <dgm:cxn modelId="{DEAD06DA-9C97-422F-9327-193A475B49D4}" type="presParOf" srcId="{0FE089F9-3DE6-4C7B-8B7D-392AA778B792}" destId="{10A06A38-FDD2-4238-BA46-DD7031681E06}" srcOrd="0" destOrd="0" presId="urn:microsoft.com/office/officeart/2005/8/layout/chevron2"/>
    <dgm:cxn modelId="{C6B70810-EE98-4030-AC26-1ECE5E513357}" type="presParOf" srcId="{0FE089F9-3DE6-4C7B-8B7D-392AA778B792}" destId="{B6DB5D08-78E6-427C-A0C5-71BCBEBCC3A3}" srcOrd="1" destOrd="0" presId="urn:microsoft.com/office/officeart/2005/8/layout/chevron2"/>
    <dgm:cxn modelId="{E405DD43-DA0D-4237-9D91-9E54AB0F07E1}" type="presParOf" srcId="{790A1D0D-9E21-41DF-AC3D-AAD106BBBED4}" destId="{C3117369-2117-4CE2-BBB8-6CD0068631E9}" srcOrd="1" destOrd="0" presId="urn:microsoft.com/office/officeart/2005/8/layout/chevron2"/>
    <dgm:cxn modelId="{F6159623-04ED-4E26-AEA4-08CEF6D8CBD7}" type="presParOf" srcId="{790A1D0D-9E21-41DF-AC3D-AAD106BBBED4}" destId="{A85972A1-D995-4C37-80D5-DFD58747AA39}" srcOrd="2" destOrd="0" presId="urn:microsoft.com/office/officeart/2005/8/layout/chevron2"/>
    <dgm:cxn modelId="{FA18CFD5-FAB4-4F3D-B948-B93F5460A0AD}" type="presParOf" srcId="{A85972A1-D995-4C37-80D5-DFD58747AA39}" destId="{6A3E4668-A4D3-4181-987D-0AA7EA366566}" srcOrd="0" destOrd="0" presId="urn:microsoft.com/office/officeart/2005/8/layout/chevron2"/>
    <dgm:cxn modelId="{22D4C884-952E-4EA0-AF3F-A702CE03B765}" type="presParOf" srcId="{A85972A1-D995-4C37-80D5-DFD58747AA39}" destId="{0328656C-C9F9-4DC7-B8A1-5BB584D71557}" srcOrd="1" destOrd="0" presId="urn:microsoft.com/office/officeart/2005/8/layout/chevron2"/>
    <dgm:cxn modelId="{D9B57CE4-CC9F-4835-98DF-84971FB80C38}" type="presParOf" srcId="{790A1D0D-9E21-41DF-AC3D-AAD106BBBED4}" destId="{83D8FF8F-A687-4C24-BF12-4310BDA190B9}" srcOrd="3" destOrd="0" presId="urn:microsoft.com/office/officeart/2005/8/layout/chevron2"/>
    <dgm:cxn modelId="{2FA89D1C-A6C4-4A36-BB56-3ADECDD5648F}" type="presParOf" srcId="{790A1D0D-9E21-41DF-AC3D-AAD106BBBED4}" destId="{D69E4678-F3AC-423F-9783-B04E6D259D63}" srcOrd="4" destOrd="0" presId="urn:microsoft.com/office/officeart/2005/8/layout/chevron2"/>
    <dgm:cxn modelId="{FC6F2BE5-701F-4765-9288-119B8AF009F8}" type="presParOf" srcId="{D69E4678-F3AC-423F-9783-B04E6D259D63}" destId="{DBF3A555-4120-4548-9C2C-47F9CEE11DDE}" srcOrd="0" destOrd="0" presId="urn:microsoft.com/office/officeart/2005/8/layout/chevron2"/>
    <dgm:cxn modelId="{BF5FDC83-69AB-4D47-82C7-7E555A406F49}" type="presParOf" srcId="{D69E4678-F3AC-423F-9783-B04E6D259D63}" destId="{9A370565-1A22-4464-A080-E6C38769B03A}" srcOrd="1" destOrd="0" presId="urn:microsoft.com/office/officeart/2005/8/layout/chevron2"/>
    <dgm:cxn modelId="{88FEDA09-5C8F-40C4-A864-270B8FC0AF8C}" type="presParOf" srcId="{790A1D0D-9E21-41DF-AC3D-AAD106BBBED4}" destId="{C12D6A3E-B0AF-43B5-A02A-6B83BF54F39A}" srcOrd="5" destOrd="0" presId="urn:microsoft.com/office/officeart/2005/8/layout/chevron2"/>
    <dgm:cxn modelId="{4B6CEA48-A72F-4AE2-93D3-29B1D083EFDC}" type="presParOf" srcId="{790A1D0D-9E21-41DF-AC3D-AAD106BBBED4}" destId="{ECDDA86F-CCB0-4329-83AC-AD87839BC2DC}" srcOrd="6" destOrd="0" presId="urn:microsoft.com/office/officeart/2005/8/layout/chevron2"/>
    <dgm:cxn modelId="{D2A71996-8CBF-4D99-BFE0-ECBD04E09187}" type="presParOf" srcId="{ECDDA86F-CCB0-4329-83AC-AD87839BC2DC}" destId="{5A37912C-37AE-4BAA-BED9-CFF4CC47E11E}" srcOrd="0" destOrd="0" presId="urn:microsoft.com/office/officeart/2005/8/layout/chevron2"/>
    <dgm:cxn modelId="{B5907098-5018-44EE-AA83-5899EE23B6FC}" type="presParOf" srcId="{ECDDA86F-CCB0-4329-83AC-AD87839BC2DC}" destId="{BF1297C7-F295-48FA-A168-AD21FF6296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06A38-FDD2-4238-BA46-DD7031681E06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395096"/>
        <a:ext cx="788987" cy="338137"/>
      </dsp:txXfrm>
    </dsp:sp>
    <dsp:sp modelId="{B6DB5D08-78E6-427C-A0C5-71BCBEBCC3A3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Технологический (информационный)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(углубление по математике+ информатика)</a:t>
          </a:r>
          <a:endParaRPr lang="ru-RU" sz="2000" kern="1200" dirty="0"/>
        </a:p>
      </dsp:txBody>
      <dsp:txXfrm rot="-5400000">
        <a:off x="788988" y="36365"/>
        <a:ext cx="5271248" cy="661103"/>
      </dsp:txXfrm>
    </dsp:sp>
    <dsp:sp modelId="{6A3E4668-A4D3-4181-987D-0AA7EA36656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373653"/>
        <a:ext cx="788987" cy="338137"/>
      </dsp:txXfrm>
    </dsp:sp>
    <dsp:sp modelId="{0328656C-C9F9-4DC7-B8A1-5BB584D71557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Инженерный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(углубление по математике + физика)</a:t>
          </a:r>
          <a:endParaRPr lang="ru-RU" sz="2000" kern="1200" dirty="0"/>
        </a:p>
      </dsp:txBody>
      <dsp:txXfrm rot="-5400000">
        <a:off x="788988" y="1014923"/>
        <a:ext cx="5271248" cy="661103"/>
      </dsp:txXfrm>
    </dsp:sp>
    <dsp:sp modelId="{DBF3A555-4120-4548-9C2C-47F9CEE11DDE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352210"/>
        <a:ext cx="788987" cy="338137"/>
      </dsp:txXfrm>
    </dsp:sp>
    <dsp:sp modelId="{9A370565-1A22-4464-A080-E6C38769B03A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Гуманитарный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(углубление по истории + обществознание)</a:t>
          </a:r>
          <a:endParaRPr lang="ru-RU" sz="2000" kern="1200" dirty="0"/>
        </a:p>
      </dsp:txBody>
      <dsp:txXfrm rot="-5400000">
        <a:off x="788988" y="1993480"/>
        <a:ext cx="5271248" cy="661103"/>
      </dsp:txXfrm>
    </dsp:sp>
    <dsp:sp modelId="{5A37912C-37AE-4BAA-BED9-CFF4CC47E11E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3330768"/>
        <a:ext cx="788987" cy="338137"/>
      </dsp:txXfrm>
    </dsp:sp>
    <dsp:sp modelId="{BF1297C7-F295-48FA-A168-AD21FF62960D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1842-8591-431A-8313-9B518C49A5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7E19-4746-4EB3-B712-19F9555A6E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C44F-2382-4D38-913D-955420D20F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EE65-C2C1-45D9-93AB-4C2D3FE84F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6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1EA7-AD25-4799-B8DC-E6B288F45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894B-9B19-4414-9FAD-5A5F6D4C55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7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C094-31BC-46F3-8EF7-DFE8D7718D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87A2-91CF-40EA-8474-81C3BB5AEB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FC8C-F791-4ADB-ACC2-0EB2AF8622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6979-975A-4F72-94A5-D8EF168911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6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B9D8-67DF-44A1-B859-34A4A1DB37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FFFF-2F5D-40A4-A4A5-4490891E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8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3154-E6BC-4534-BCFB-F63E98F43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F920-4169-4BB6-B3A6-E75903B9A3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F4D3-438C-4F49-8B77-DA049BD15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FA9D-A897-4B1B-A016-83679D0AD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4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AC09-05B5-48D0-A9A3-F851E83DBF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6325-77C3-490C-B737-4756625D4B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9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38EC-EC90-4CB7-8118-0898E19288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365-88D5-4CD0-8D6E-822ADAA34A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CEF-8120-44A2-9DE2-FEB9F32738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2A15-908D-4182-A092-BBF0F8AB31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3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DD4D-FA21-4A72-A15F-71CA4DE9B1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93D2-4B3B-4F9C-92DC-1DA2EA54D2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2300-4B26-4C7B-9677-35F215C199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B67A-B6FB-4A34-A737-01CBBA6C78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7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57F-BC9B-4DE7-A949-AFF4FDC7DC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EC86-BD08-4DCE-90AC-460574D22A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31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5180-7C7D-4ED9-AFE9-0908F5E19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C025-F214-4D82-A60D-B630908616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7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C094-31BC-46F3-8EF7-DFE8D7718D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87A2-91CF-40EA-8474-81C3BB5AEB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4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FC8C-F791-4ADB-ACC2-0EB2AF8622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6979-975A-4F72-94A5-D8EF168911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95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B9D8-67DF-44A1-B859-34A4A1DB37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FFFF-2F5D-40A4-A4A5-4490891E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4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3154-E6BC-4534-BCFB-F63E98F43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F920-4169-4BB6-B3A6-E75903B9A3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9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F4D3-438C-4F49-8B77-DA049BD15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FA9D-A897-4B1B-A016-83679D0AD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01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AC09-05B5-48D0-A9A3-F851E83DBF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6325-77C3-490C-B737-4756625D4B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40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38EC-EC90-4CB7-8118-0898E19288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365-88D5-4CD0-8D6E-822ADAA34A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8BE0-2E31-4603-B453-C418709406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DF27-F0CC-4384-9882-2ED75CC07A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9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CEF-8120-44A2-9DE2-FEB9F32738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2A15-908D-4182-A092-BBF0F8AB31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19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2300-4B26-4C7B-9677-35F215C199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B67A-B6FB-4A34-A737-01CBBA6C78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39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57F-BC9B-4DE7-A949-AFF4FDC7DC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EC86-BD08-4DCE-90AC-460574D22A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6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5180-7C7D-4ED9-AFE9-0908F5E19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C025-F214-4D82-A60D-B630908616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23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8892-46F5-4830-BB8C-8AB3049584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81FF3-A7B8-4C26-B7C9-8D8CF0865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04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A6AA-F07B-4CC4-A457-587DF0B3A6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CEE1-2939-4F16-9026-C45D979A50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8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1A9B-AD8C-487A-B820-EBC4F8F9D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CF161-3301-41EB-B618-BAF54ACC9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603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776C-40E1-41FF-B2DC-8E1B9AEB41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E05C7-44D1-4A65-A40F-1D7E6ECD4C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18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1069-87F6-4044-AF98-911849F47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C1BD-8886-4CBF-BA32-0EA0E353B6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881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2F56-9CB4-4F79-B439-2EE86AD805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8E8B-3902-48D1-9905-2E854054D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96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73F-892B-40EA-91CB-3A28BD02B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5BF1-D459-4FEF-A578-F7B1D76D89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31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4678-C9D9-43E5-BB7E-D210988DF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F1EE-8A90-469F-B541-D9ED76A46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A45E-A0A5-41EE-835C-7967728604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9C3EA-E132-4EEE-95FC-3B6B63E04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382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497B-C056-45DF-9107-D38EBA098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C0301-C3C9-41E4-B6F1-F08ECCDC79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03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0415-7777-4A5C-91C8-7F9F08E80C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A1557-2DB7-46E1-AA0D-899C5C2D10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553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AA63-741F-4C76-BF01-7B63CEA22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0C0A5-EEC5-43B6-AB87-255B08FC9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464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DAA0-E2C2-4B35-8D24-AB9D354E8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D2EA-41D3-4876-9056-32C5E6BDA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40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0BE0-205C-44A6-A1C2-3960F368D8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A289-D42D-4C19-8CA4-9CF3734FB5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8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4E8D-35C9-4809-95B2-D249F7971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2404-4F73-411B-8FDF-1B233917BD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98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E559-996C-4B88-877F-8E04CF8355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2884-986D-4577-B6D1-03941621AE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52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19A-5B65-40C3-B325-588696158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5586-669E-4CD2-98CF-1099DA9C1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2A4D-C4BD-4CE0-956D-E0FEF85876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CA67-AB3A-44B1-8A28-99D19A8BBC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94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F9A4-9D31-4BB2-B873-59AFC87870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5596-20D5-4E13-951E-49CC2D54CF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63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29F3-4F72-41CE-8F2A-96D15B5323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9F72-99A6-42F8-BECD-0BFE19932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44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2F47-BFFF-4909-92D3-A7F5D65F4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4176-3523-4754-BEDB-ECFECB2381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89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2A38-EE94-4D6B-98B9-40E2C50DD8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236E-0664-41CC-A439-A3503E713E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68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3D58-0223-4E87-AAB4-B7CB0E94EE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C2EE-EC05-4A4A-AC32-D8A6B76812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90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B373-690B-494A-BE4D-B9AA6586C0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86B2-31EB-4341-A1EC-E58A0DB47E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2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9CB7-EAEA-4A8E-B953-535B3E47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2CD9-1399-4C8B-AED2-779D5EB71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E76E-EF24-4438-837F-30E39FDEB5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1A38-7BAE-468C-9C26-D4773A3673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C0C6-8F0B-4099-A5F8-B3BB7DEBE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BCCB-AE13-4226-83BA-A3B6286FB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F7FF-5489-4B39-992D-1EA7B18AF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1769-ED69-45DC-8001-0E837B05B1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7C20D-571E-4EA6-9DAC-E37A408452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4DC1D-F1A7-48C3-AAF8-31EFF279E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9" name="Рисунок 10" descr="24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6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353EC-8EC4-45E8-AC5F-A7AC28B83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FD550-B735-460F-9862-84195CD705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Рисунок 6" descr="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353EC-8EC4-45E8-AC5F-A7AC28B83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FD550-B735-460F-9862-84195CD705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Рисунок 6" descr="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1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891B4-0A91-4CC4-AC21-1AADC1A90D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FB730-3F59-4C8E-86C1-107FA9345BF9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6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D9F9D-463E-4425-800A-93920FAFD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3E5D2-2C7C-422D-9106-646BB76141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3" name="Рисунок 10" descr="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6.edu.tomsk.ru/wp-content/uploads/2022/05/zayavlenie-10-klass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5" y="1052517"/>
            <a:ext cx="7129462" cy="14700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Профильное образование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10-11 классах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290" y="6021388"/>
            <a:ext cx="3816350" cy="5762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Буркова Татьяна Дмитриевна, </a:t>
            </a:r>
          </a:p>
          <a:p>
            <a:pPr algn="ctr">
              <a:defRPr/>
            </a:pPr>
            <a:r>
              <a:rPr lang="ru-RU" altLang="ru-RU" sz="4800" b="1" i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директора </a:t>
            </a:r>
          </a:p>
          <a:p>
            <a:pPr algn="ctr">
              <a:defRPr/>
            </a:pPr>
            <a:r>
              <a:rPr lang="ru-RU" altLang="ru-RU" sz="4800" b="1" i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профильному и предпрофильному обучению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2051050" y="115892"/>
            <a:ext cx="6769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Заозерная общеобразовательная школа с углубленным изучением отдельных предметов г. Томска №16.  Ассоциированная школа ЮНЕСКО.</a:t>
            </a:r>
          </a:p>
        </p:txBody>
      </p:sp>
      <p:pic>
        <p:nvPicPr>
          <p:cNvPr id="6149" name="Picture 2" descr="C:\Users\Буркова\Pictures\a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94"/>
            <a:ext cx="18716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2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179388" y="2420938"/>
            <a:ext cx="7777162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C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" y="115888"/>
            <a:ext cx="6588125" cy="576262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Модель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профилизации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в школе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84216" y="3429006"/>
            <a:ext cx="7704137" cy="3313113"/>
            <a:chOff x="3527801" y="2484657"/>
            <a:chExt cx="5387600" cy="2777714"/>
          </a:xfrm>
        </p:grpSpPr>
        <p:sp>
          <p:nvSpPr>
            <p:cNvPr id="8" name="Pentagon 28">
              <a:extLst>
                <a:ext uri="{FF2B5EF4-FFF2-40B4-BE49-F238E27FC236}"/>
              </a:extLst>
            </p:cNvPr>
            <p:cNvSpPr/>
            <p:nvPr/>
          </p:nvSpPr>
          <p:spPr>
            <a:xfrm rot="7160031" flipH="1">
              <a:off x="7145302" y="3464323"/>
              <a:ext cx="2749763" cy="790433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9" name="Round Diagonal Corner Rectangle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2891885" y="3762095"/>
              <a:ext cx="2125544" cy="853712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0" name="Parallelogram 30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3437948" y="3880748"/>
              <a:ext cx="2314540" cy="427411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Round Diagonal Corner Rectangle 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246818" y="3572544"/>
              <a:ext cx="2503536" cy="854822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Round Diagonal Corner Rectangle 6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6416235" y="3478601"/>
              <a:ext cx="2692533" cy="853712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3" name="Parallelogram 58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5781003" y="3693082"/>
              <a:ext cx="2695194" cy="427411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4" name="Parallelogram 59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4605928" y="3791573"/>
              <a:ext cx="2514184" cy="427411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" name="Round Diagonal Corner Rectangle 4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078510" y="3667598"/>
              <a:ext cx="2314540" cy="853712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577758" y="4900350"/>
              <a:ext cx="855933" cy="308783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cs typeface="Arial" pitchFamily="34" charset="0"/>
                  <a:sym typeface="+mn-lt"/>
                </a:rPr>
                <a:t>1</a:t>
              </a:r>
              <a:r>
                <a:rPr lang="en-US" b="1" dirty="0">
                  <a:solidFill>
                    <a:prstClr val="black"/>
                  </a:solidFill>
                  <a:cs typeface="Arial" pitchFamily="34" charset="0"/>
                  <a:sym typeface="+mn-lt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cs typeface="Arial" pitchFamily="34" charset="0"/>
                  <a:sym typeface="+mn-lt"/>
                </a:rPr>
                <a:t>ступень</a:t>
              </a:r>
              <a:endParaRPr lang="en-US" b="1" dirty="0">
                <a:solidFill>
                  <a:prstClr val="black"/>
                </a:solidFill>
                <a:cs typeface="Arial" pitchFamily="34" charset="0"/>
                <a:sym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836678" y="4900350"/>
              <a:ext cx="811526" cy="283494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81C02"/>
                  </a:solidFill>
                  <a:cs typeface="Arial" pitchFamily="34" charset="0"/>
                  <a:sym typeface="+mn-lt"/>
                </a:rPr>
                <a:t>2 ступень</a:t>
              </a:r>
              <a:endParaRPr lang="en-US" sz="1600" b="1" dirty="0">
                <a:solidFill>
                  <a:srgbClr val="081C02"/>
                </a:solidFill>
                <a:cs typeface="Arial" pitchFamily="34" charset="0"/>
                <a:sym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95598" y="4900350"/>
              <a:ext cx="808196" cy="308783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81C02"/>
                  </a:solidFill>
                  <a:cs typeface="Arial" pitchFamily="34" charset="0"/>
                  <a:sym typeface="+mn-lt"/>
                </a:rPr>
                <a:t>3 ступень</a:t>
              </a:r>
              <a:endParaRPr lang="en-US" b="1" dirty="0">
                <a:solidFill>
                  <a:srgbClr val="081C02"/>
                </a:solidFill>
                <a:cs typeface="Arial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354518" y="4839126"/>
              <a:ext cx="852602" cy="310113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81C02"/>
                  </a:solidFill>
                  <a:cs typeface="Arial" pitchFamily="34" charset="0"/>
                  <a:sym typeface="+mn-lt"/>
                </a:rPr>
                <a:t>4 ступень</a:t>
              </a:r>
              <a:endParaRPr lang="en-US" b="1" dirty="0">
                <a:solidFill>
                  <a:srgbClr val="081C02"/>
                </a:solidFill>
                <a:cs typeface="Arial" pitchFamily="34" charset="0"/>
                <a:sym typeface="+mn-lt"/>
              </a:endParaRPr>
            </a:p>
          </p:txBody>
        </p:sp>
        <p:sp>
          <p:nvSpPr>
            <p:cNvPr id="26" name="Rectangle 9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467501" y="3349781"/>
              <a:ext cx="58838" cy="239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Arial" pitchFamily="34" charset="0"/>
                <a:sym typeface="+mn-lt"/>
              </a:endParaRPr>
            </a:p>
          </p:txBody>
        </p: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755651" y="5157790"/>
            <a:ext cx="1008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1-4</a:t>
            </a:r>
            <a:r>
              <a:rPr lang="ru-RU" altLang="ru-RU" b="1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класс</a:t>
            </a:r>
          </a:p>
        </p:txBody>
      </p:sp>
      <p:sp>
        <p:nvSpPr>
          <p:cNvPr id="8198" name="TextBox 30"/>
          <p:cNvSpPr txBox="1">
            <a:spLocks noChangeArrowheads="1"/>
          </p:cNvSpPr>
          <p:nvPr/>
        </p:nvSpPr>
        <p:spPr bwMode="auto">
          <a:xfrm>
            <a:off x="2627316" y="4941890"/>
            <a:ext cx="93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5-8 класс</a:t>
            </a:r>
          </a:p>
        </p:txBody>
      </p:sp>
      <p:sp>
        <p:nvSpPr>
          <p:cNvPr id="8199" name="TextBox 31"/>
          <p:cNvSpPr txBox="1">
            <a:spLocks noChangeArrowheads="1"/>
          </p:cNvSpPr>
          <p:nvPr/>
        </p:nvSpPr>
        <p:spPr bwMode="auto">
          <a:xfrm>
            <a:off x="4427541" y="479742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9 класс</a:t>
            </a:r>
          </a:p>
        </p:txBody>
      </p:sp>
      <p:sp>
        <p:nvSpPr>
          <p:cNvPr id="8200" name="TextBox 32"/>
          <p:cNvSpPr txBox="1">
            <a:spLocks noChangeArrowheads="1"/>
          </p:cNvSpPr>
          <p:nvPr/>
        </p:nvSpPr>
        <p:spPr bwMode="auto">
          <a:xfrm>
            <a:off x="6227766" y="4365631"/>
            <a:ext cx="93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10-11 класс</a:t>
            </a:r>
          </a:p>
        </p:txBody>
      </p:sp>
      <p:pic>
        <p:nvPicPr>
          <p:cNvPr id="8201" name="Picture 2" descr="Презентация – Бесплатные иконки: лю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1" y="42926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AutoShape 4" descr="Презентация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03" name="AutoShape 6" descr="Презентация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204" name="Picture 8" descr="Презентация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6" y="40767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0" descr="элемент действия , компьютерные иконки, задач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40" y="3933831"/>
            <a:ext cx="9731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12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07" name="AutoShape 14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08" name="AutoShape 16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09" name="AutoShape 18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210" name="Picture 20" descr="обучение икон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6" y="3716338"/>
            <a:ext cx="936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трелка вниз 43"/>
          <p:cNvSpPr/>
          <p:nvPr/>
        </p:nvSpPr>
        <p:spPr>
          <a:xfrm>
            <a:off x="1116013" y="5805488"/>
            <a:ext cx="360362" cy="57626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2916240" y="5661031"/>
            <a:ext cx="431800" cy="57626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4643438" y="5229231"/>
            <a:ext cx="504825" cy="11525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6443663" y="5084769"/>
            <a:ext cx="649287" cy="11525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215" name="Picture 2" descr="Презентация – Бесплатные иконки: лю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3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8" descr="Презентация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6" y="1341444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Box 49"/>
          <p:cNvSpPr txBox="1">
            <a:spLocks noChangeArrowheads="1"/>
          </p:cNvSpPr>
          <p:nvPr/>
        </p:nvSpPr>
        <p:spPr bwMode="auto">
          <a:xfrm>
            <a:off x="1042988" y="620713"/>
            <a:ext cx="540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в рамках Всероссийского образовательного проекта «Инженерный класс РФ» для младших школьников</a:t>
            </a: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18" name="TextBox 50"/>
          <p:cNvSpPr txBox="1">
            <a:spLocks noChangeArrowheads="1"/>
          </p:cNvSpPr>
          <p:nvPr/>
        </p:nvSpPr>
        <p:spPr bwMode="auto">
          <a:xfrm>
            <a:off x="971552" y="1268413"/>
            <a:ext cx="6048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Создание предпрофильных классов по направлениям: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 «Будущие программисты»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 «Будущие инженеры»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 «Будущие защитники»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219" name="Picture 10" descr="элемент действия , компьютерные иконки, задач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492375"/>
            <a:ext cx="7191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0" descr="обучение икон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68644"/>
            <a:ext cx="5984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TextBox 53"/>
          <p:cNvSpPr txBox="1">
            <a:spLocks noChangeArrowheads="1"/>
          </p:cNvSpPr>
          <p:nvPr/>
        </p:nvSpPr>
        <p:spPr bwMode="auto">
          <a:xfrm>
            <a:off x="971553" y="2420944"/>
            <a:ext cx="648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Выбор экзаменов ОГЭ по предпрофильному образованию</a:t>
            </a:r>
          </a:p>
        </p:txBody>
      </p:sp>
      <p:sp>
        <p:nvSpPr>
          <p:cNvPr id="8222" name="TextBox 54"/>
          <p:cNvSpPr txBox="1">
            <a:spLocks noChangeArrowheads="1"/>
          </p:cNvSpPr>
          <p:nvPr/>
        </p:nvSpPr>
        <p:spPr bwMode="auto">
          <a:xfrm>
            <a:off x="1042989" y="2708279"/>
            <a:ext cx="698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cs typeface="Arial" pitchFamily="34" charset="0"/>
              </a:rPr>
              <a:t>Профильное образование, которое  позволяет ученикам получить более глубокие знания в выбранной области и определиться с выбором будущей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4522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16635"/>
            <a:ext cx="5904656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Профили в 10х классах</a:t>
            </a:r>
            <a:endParaRPr lang="en-US" sz="4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224" name="Picture 2" descr="Восклицательный знак иллюстрация штока. иллюстраци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221088"/>
            <a:ext cx="1800200" cy="20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4332481"/>
              </p:ext>
            </p:extLst>
          </p:nvPr>
        </p:nvGraphicFramePr>
        <p:xfrm>
          <a:off x="420216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0096" y="400507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Универсальный</a:t>
            </a:r>
          </a:p>
          <a:p>
            <a:r>
              <a:rPr lang="ru-RU" dirty="0" smtClean="0"/>
              <a:t>(углубление по математике + обществознание)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0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288258" y="1"/>
            <a:ext cx="7584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Модель обучения в </a:t>
            </a:r>
            <a:r>
              <a:rPr lang="ru-RU" altLang="ru-RU" sz="24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профильных </a:t>
            </a:r>
            <a:r>
              <a:rPr lang="ru-RU" altLang="ru-RU" sz="2400" b="1" dirty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</a:p>
        </p:txBody>
      </p:sp>
      <p:sp>
        <p:nvSpPr>
          <p:cNvPr id="3" name="Овал 2"/>
          <p:cNvSpPr/>
          <p:nvPr/>
        </p:nvSpPr>
        <p:spPr>
          <a:xfrm>
            <a:off x="377498" y="230188"/>
            <a:ext cx="1225524" cy="1326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8" descr="http://school16.edu.tomsk.ru/wp-content/uploads/2013/04/znamya-shkol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162"/>
            <a:ext cx="1176068" cy="1300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Буркова\Pictures\ЦПК +Билет в Будущее\IMG-20221116-WA0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6"/>
          <a:stretch>
            <a:fillRect/>
          </a:stretch>
        </p:blipFill>
        <p:spPr bwMode="auto">
          <a:xfrm>
            <a:off x="175023" y="1772816"/>
            <a:ext cx="1703784" cy="1882775"/>
          </a:xfrm>
          <a:prstGeom prst="rect">
            <a:avLst/>
          </a:prstGeom>
          <a:noFill/>
          <a:ln w="28575">
            <a:solidFill>
              <a:srgbClr val="1662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Буркова\Pictures\ЦПК +Билет в Будущее\IMG-20221116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25764"/>
          <a:stretch>
            <a:fillRect/>
          </a:stretch>
        </p:blipFill>
        <p:spPr bwMode="auto">
          <a:xfrm>
            <a:off x="175023" y="4221088"/>
            <a:ext cx="1718072" cy="1649413"/>
          </a:xfrm>
          <a:prstGeom prst="rect">
            <a:avLst/>
          </a:prstGeom>
          <a:noFill/>
          <a:ln w="28575">
            <a:solidFill>
              <a:srgbClr val="1662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75950"/>
              </p:ext>
            </p:extLst>
          </p:nvPr>
        </p:nvGraphicFramePr>
        <p:xfrm>
          <a:off x="2150269" y="609599"/>
          <a:ext cx="6598195" cy="5737059"/>
        </p:xfrm>
        <a:graphic>
          <a:graphicData uri="http://schemas.openxmlformats.org/drawingml/2006/table">
            <a:tbl>
              <a:tblPr firstRow="1" firstCol="1" bandRow="1"/>
              <a:tblGrid>
                <a:gridCol w="3124320">
                  <a:extLst>
                    <a:ext uri="{9D8B030D-6E8A-4147-A177-3AD203B41FA5}">
                      <a16:colId xmlns:a16="http://schemas.microsoft.com/office/drawing/2014/main" xmlns="" val="1617776875"/>
                    </a:ext>
                  </a:extLst>
                </a:gridCol>
                <a:gridCol w="3473875">
                  <a:extLst>
                    <a:ext uri="{9D8B030D-6E8A-4147-A177-3AD203B41FA5}">
                      <a16:colId xmlns:a16="http://schemas.microsoft.com/office/drawing/2014/main" xmlns="" val="4125682731"/>
                    </a:ext>
                  </a:extLst>
                </a:gridCol>
              </a:tblGrid>
              <a:tr h="875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Экзамены по выбору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9 классе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Профильное образование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10-11 классе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42218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в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приоритете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Технологический 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81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ru-RU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приоритете;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Инженерный класс</a:t>
                      </a: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599726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, литература в приоритете;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Гуманитарный класс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1589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биология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Универсальный </a:t>
                      </a: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768549"/>
                  </a:ext>
                </a:extLst>
              </a:tr>
              <a:tr h="1112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Любой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 + вступительные испытания по рисунку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Архитектурно – художественный </a:t>
                      </a:r>
                      <a:r>
                        <a:rPr lang="ru-RU" sz="16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548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2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altLang="ru-RU" sz="12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altLang="ru-RU" sz="1200" b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altLang="ru-RU" sz="12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alt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altLang="ru-RU" sz="12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altLang="ru-RU" sz="1200" b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altLang="ru-RU" sz="12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alt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altLang="ru-RU" sz="12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alt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altLang="ru-RU" sz="1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91" name="AutoShape 4" descr="Презентация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92" name="AutoShape 6" descr="Презентация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93" name="AutoShape 12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94" name="AutoShape 14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95" name="AutoShape 16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96" name="AutoShape 18" descr="Образование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468313" y="0"/>
            <a:ext cx="6551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6600"/>
                </a:solidFill>
                <a:cs typeface="Arial" pitchFamily="34" charset="0"/>
              </a:rPr>
              <a:t>Зачисление в 10 класс</a:t>
            </a: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40445" r="50864" b="36871"/>
          <a:stretch>
            <a:fillRect/>
          </a:stretch>
        </p:blipFill>
        <p:spPr bwMode="auto">
          <a:xfrm>
            <a:off x="611188" y="908050"/>
            <a:ext cx="4392612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179388" y="2060575"/>
            <a:ext cx="757237" cy="5048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300" name="Прямоугольник 16"/>
          <p:cNvSpPr>
            <a:spLocks noChangeArrowheads="1"/>
          </p:cNvSpPr>
          <p:nvPr/>
        </p:nvSpPr>
        <p:spPr bwMode="auto">
          <a:xfrm>
            <a:off x="539750" y="476250"/>
            <a:ext cx="411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C00000"/>
                </a:solidFill>
                <a:cs typeface="Arial" pitchFamily="34" charset="0"/>
              </a:rPr>
              <a:t>http://school16.edu.tomsk.ru/</a:t>
            </a:r>
            <a:endParaRPr lang="ru-RU" altLang="ru-RU" sz="2400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301" name="Прямоугольник 17"/>
          <p:cNvSpPr>
            <a:spLocks noChangeArrowheads="1"/>
          </p:cNvSpPr>
          <p:nvPr/>
        </p:nvSpPr>
        <p:spPr bwMode="auto">
          <a:xfrm>
            <a:off x="611188" y="2997200"/>
            <a:ext cx="80645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prstClr val="black"/>
                </a:solidFill>
                <a:cs typeface="Arial" pitchFamily="34" charset="0"/>
              </a:rPr>
              <a:t>Необходимые документы для приема в 10 профильный  класс: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>
                <a:solidFill>
                  <a:prstClr val="black"/>
                </a:solidFill>
                <a:cs typeface="Arial" pitchFamily="34" charset="0"/>
              </a:rPr>
              <a:t>(иметь при себе)</a:t>
            </a: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заполненное </a:t>
            </a:r>
            <a:r>
              <a:rPr lang="ru-RU" altLang="ru-RU" sz="2000" b="1" u="sng" dirty="0">
                <a:solidFill>
                  <a:prstClr val="black"/>
                </a:solidFill>
                <a:cs typeface="Arial" pitchFamily="34" charset="0"/>
                <a:hlinkClick r:id="rId3"/>
              </a:rPr>
              <a:t>заявление о приеме</a:t>
            </a:r>
            <a:r>
              <a:rPr lang="ru-RU" altLang="ru-RU" sz="2000" b="1" dirty="0">
                <a:solidFill>
                  <a:prstClr val="black"/>
                </a:solidFill>
                <a:cs typeface="Arial" pitchFamily="34" charset="0"/>
              </a:rPr>
              <a:t> </a:t>
            </a: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(предварительно скачать, распечатать и заполнить),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Копии всех страниц аттестата за 9 класс,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копии дипломов и грамот по профильным предметам (личное </a:t>
            </a:r>
            <a:r>
              <a:rPr lang="ru-RU" altLang="ru-RU" sz="2000" u="sng" dirty="0">
                <a:solidFill>
                  <a:prstClr val="black"/>
                </a:solidFill>
                <a:cs typeface="Arial" pitchFamily="34" charset="0"/>
              </a:rPr>
              <a:t>портфолио</a:t>
            </a:r>
            <a:r>
              <a:rPr lang="ru-RU" altLang="ru-RU" sz="2000" u="sng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Копия паспорта + </a:t>
            </a:r>
            <a:r>
              <a:rPr lang="ru-RU" altLang="ru-RU" sz="2000" dirty="0" err="1" smtClean="0">
                <a:solidFill>
                  <a:prstClr val="black"/>
                </a:solidFill>
                <a:cs typeface="Arial" pitchFamily="34" charset="0"/>
              </a:rPr>
              <a:t>снилс</a:t>
            </a:r>
            <a:endParaRPr lang="ru-RU" alt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Копия результатов </a:t>
            </a:r>
            <a:r>
              <a:rPr lang="ru-RU" altLang="ru-RU" sz="2000" smtClean="0">
                <a:solidFill>
                  <a:prstClr val="black"/>
                </a:solidFill>
                <a:cs typeface="Arial" pitchFamily="34" charset="0"/>
              </a:rPr>
              <a:t>из личного </a:t>
            </a: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кабинета с ЦОКО с </a:t>
            </a:r>
            <a:r>
              <a:rPr lang="ru-RU" altLang="ru-RU" sz="2000" smtClean="0">
                <a:solidFill>
                  <a:prstClr val="black"/>
                </a:solidFill>
                <a:cs typeface="Arial" pitchFamily="34" charset="0"/>
              </a:rPr>
              <a:t>результатами экзаменов. </a:t>
            </a:r>
            <a:endParaRPr lang="ru-RU" altLang="ru-RU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233</Words>
  <Application>Microsoft Office PowerPoint</Application>
  <PresentationFormat>Экран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1_Тема Office</vt:lpstr>
      <vt:lpstr>2_Тема Office</vt:lpstr>
      <vt:lpstr>3_Тема Office</vt:lpstr>
      <vt:lpstr>Тема Office</vt:lpstr>
      <vt:lpstr>Специальное оформление</vt:lpstr>
      <vt:lpstr>Профильное образование в 10-11 классах</vt:lpstr>
      <vt:lpstr>Модель профилизации в школе</vt:lpstr>
      <vt:lpstr>Презентация PowerPoint</vt:lpstr>
      <vt:lpstr>Презентация PowerPoint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Профильное образование в 10-11 классах</dc:title>
  <dc:creator>Татьяна Буркова</dc:creator>
  <cp:lastModifiedBy>Татьяна Буркова</cp:lastModifiedBy>
  <cp:revision>4</cp:revision>
  <dcterms:created xsi:type="dcterms:W3CDTF">2023-09-13T05:19:25Z</dcterms:created>
  <dcterms:modified xsi:type="dcterms:W3CDTF">2023-09-13T05:54:28Z</dcterms:modified>
</cp:coreProperties>
</file>