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A05E1-85DF-4006-8B5D-7188E57026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AFFE4-4891-430F-BDF0-2A7898405314}">
      <dgm:prSet phldrT="[Текст]"/>
      <dgm:spPr/>
      <dgm:t>
        <a:bodyPr/>
        <a:lstStyle/>
        <a:p>
          <a:pPr marL="0" indent="0" algn="ctr">
            <a:buNone/>
          </a:pPr>
          <a:r>
            <a:rPr lang="ru-RU" dirty="0" smtClean="0"/>
            <a:t>Образовательная программа </a:t>
          </a:r>
        </a:p>
        <a:p>
          <a:pPr marL="0" indent="0" algn="ctr">
            <a:buNone/>
          </a:pPr>
          <a:r>
            <a:rPr lang="ru-RU" dirty="0" smtClean="0"/>
            <a:t>«Основы социального лидерства»</a:t>
          </a:r>
        </a:p>
        <a:p>
          <a:endParaRPr lang="ru-RU" dirty="0"/>
        </a:p>
      </dgm:t>
    </dgm:pt>
    <dgm:pt modelId="{640DBE16-C3BE-4C91-9AD9-1DA26EA2665A}" type="parTrans" cxnId="{7F4E4EDE-77D5-4D76-A191-2DAE5F7E9EF2}">
      <dgm:prSet/>
      <dgm:spPr/>
      <dgm:t>
        <a:bodyPr/>
        <a:lstStyle/>
        <a:p>
          <a:endParaRPr lang="ru-RU"/>
        </a:p>
      </dgm:t>
    </dgm:pt>
    <dgm:pt modelId="{A66C9728-651C-4807-ADC4-F7C79C4D05B8}" type="sibTrans" cxnId="{7F4E4EDE-77D5-4D76-A191-2DAE5F7E9EF2}">
      <dgm:prSet/>
      <dgm:spPr/>
      <dgm:t>
        <a:bodyPr/>
        <a:lstStyle/>
        <a:p>
          <a:endParaRPr lang="ru-RU"/>
        </a:p>
      </dgm:t>
    </dgm:pt>
    <dgm:pt modelId="{AC329C81-5BD9-47AF-B6B7-686638DBDA40}">
      <dgm:prSet phldrT="[Текст]"/>
      <dgm:spPr/>
      <dgm:t>
        <a:bodyPr/>
        <a:lstStyle/>
        <a:p>
          <a:r>
            <a:rPr lang="ru-RU" dirty="0" smtClean="0"/>
            <a:t>Внеурочная деятельность «Азбука сотрудничества»</a:t>
          </a:r>
        </a:p>
        <a:p>
          <a:r>
            <a:rPr lang="ru-RU" dirty="0" smtClean="0"/>
            <a:t>6 класс</a:t>
          </a:r>
          <a:endParaRPr lang="ru-RU" dirty="0"/>
        </a:p>
      </dgm:t>
    </dgm:pt>
    <dgm:pt modelId="{32418634-C045-4EC2-B5A5-86D0F6284B20}" type="parTrans" cxnId="{502D34F8-44B7-45E1-B263-BA9AD9A65AFC}">
      <dgm:prSet/>
      <dgm:spPr/>
      <dgm:t>
        <a:bodyPr/>
        <a:lstStyle/>
        <a:p>
          <a:endParaRPr lang="ru-RU"/>
        </a:p>
      </dgm:t>
    </dgm:pt>
    <dgm:pt modelId="{CB3D1B30-4717-4625-A9E4-50DFA7001DCE}" type="sibTrans" cxnId="{502D34F8-44B7-45E1-B263-BA9AD9A65AFC}">
      <dgm:prSet/>
      <dgm:spPr/>
      <dgm:t>
        <a:bodyPr/>
        <a:lstStyle/>
        <a:p>
          <a:endParaRPr lang="ru-RU"/>
        </a:p>
      </dgm:t>
    </dgm:pt>
    <dgm:pt modelId="{F37E7E58-0829-48D6-B607-7748787A0615}">
      <dgm:prSet phldrT="[Текст]"/>
      <dgm:spPr/>
      <dgm:t>
        <a:bodyPr/>
        <a:lstStyle/>
        <a:p>
          <a:r>
            <a:rPr lang="ru-RU" dirty="0" smtClean="0"/>
            <a:t>«Правовой компас» (ДО)</a:t>
          </a:r>
        </a:p>
        <a:p>
          <a:r>
            <a:rPr lang="ru-RU" dirty="0" smtClean="0"/>
            <a:t>9-10 класс</a:t>
          </a:r>
          <a:endParaRPr lang="ru-RU" dirty="0"/>
        </a:p>
      </dgm:t>
    </dgm:pt>
    <dgm:pt modelId="{6B13BE3C-AFB8-4F37-8E39-FDBAC0AD57CA}" type="parTrans" cxnId="{06ACE2FF-91AC-4F84-ADF0-F5BD5EFC31C6}">
      <dgm:prSet/>
      <dgm:spPr/>
      <dgm:t>
        <a:bodyPr/>
        <a:lstStyle/>
        <a:p>
          <a:endParaRPr lang="ru-RU"/>
        </a:p>
      </dgm:t>
    </dgm:pt>
    <dgm:pt modelId="{297D7020-83CE-485F-940F-6D103C5D6205}" type="sibTrans" cxnId="{06ACE2FF-91AC-4F84-ADF0-F5BD5EFC31C6}">
      <dgm:prSet/>
      <dgm:spPr/>
      <dgm:t>
        <a:bodyPr/>
        <a:lstStyle/>
        <a:p>
          <a:endParaRPr lang="ru-RU"/>
        </a:p>
      </dgm:t>
    </dgm:pt>
    <dgm:pt modelId="{85AA7832-C4D0-44AA-AE20-036E69A2E007}" type="pres">
      <dgm:prSet presAssocID="{D2DA05E1-85DF-4006-8B5D-7188E57026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68D864-9D48-4F37-AA66-21687C1AF555}" type="pres">
      <dgm:prSet presAssocID="{6CBAFFE4-4891-430F-BDF0-2A7898405314}" presName="root" presStyleCnt="0"/>
      <dgm:spPr/>
    </dgm:pt>
    <dgm:pt modelId="{45D00A69-86A3-4A73-8497-B5459173C1C4}" type="pres">
      <dgm:prSet presAssocID="{6CBAFFE4-4891-430F-BDF0-2A7898405314}" presName="rootComposite" presStyleCnt="0"/>
      <dgm:spPr/>
    </dgm:pt>
    <dgm:pt modelId="{0DA98318-D24A-4515-9AFB-821BBE7A1CB7}" type="pres">
      <dgm:prSet presAssocID="{6CBAFFE4-4891-430F-BDF0-2A7898405314}" presName="rootText" presStyleLbl="node1" presStyleIdx="0" presStyleCnt="1" custLinFactNeighborX="-349" custLinFactNeighborY="-31"/>
      <dgm:spPr/>
      <dgm:t>
        <a:bodyPr/>
        <a:lstStyle/>
        <a:p>
          <a:endParaRPr lang="ru-RU"/>
        </a:p>
      </dgm:t>
    </dgm:pt>
    <dgm:pt modelId="{5446C983-DE4B-4137-9BD3-B12B51347D46}" type="pres">
      <dgm:prSet presAssocID="{6CBAFFE4-4891-430F-BDF0-2A789840531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CA21C7B-2BF7-4AA9-8C09-9547706B08C8}" type="pres">
      <dgm:prSet presAssocID="{6CBAFFE4-4891-430F-BDF0-2A7898405314}" presName="childShape" presStyleCnt="0"/>
      <dgm:spPr/>
    </dgm:pt>
    <dgm:pt modelId="{0B3391EA-1782-4EA0-A3FF-5C2EB07C15D1}" type="pres">
      <dgm:prSet presAssocID="{32418634-C045-4EC2-B5A5-86D0F6284B2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0D655CE-C26C-4A8B-99C6-F35859747C20}" type="pres">
      <dgm:prSet presAssocID="{AC329C81-5BD9-47AF-B6B7-686638DBDA4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218B1-8E7A-4FF7-BC60-FD5DDCF4389E}" type="pres">
      <dgm:prSet presAssocID="{6B13BE3C-AFB8-4F37-8E39-FDBAC0AD57C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845CD76D-553B-4530-933E-AC9D793C3C9E}" type="pres">
      <dgm:prSet presAssocID="{F37E7E58-0829-48D6-B607-7748787A0615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4513E-C6A7-474C-BDCD-3EF8189E6245}" type="presOf" srcId="{F37E7E58-0829-48D6-B607-7748787A0615}" destId="{845CD76D-553B-4530-933E-AC9D793C3C9E}" srcOrd="0" destOrd="0" presId="urn:microsoft.com/office/officeart/2005/8/layout/hierarchy3"/>
    <dgm:cxn modelId="{7F4E4EDE-77D5-4D76-A191-2DAE5F7E9EF2}" srcId="{D2DA05E1-85DF-4006-8B5D-7188E5702664}" destId="{6CBAFFE4-4891-430F-BDF0-2A7898405314}" srcOrd="0" destOrd="0" parTransId="{640DBE16-C3BE-4C91-9AD9-1DA26EA2665A}" sibTransId="{A66C9728-651C-4807-ADC4-F7C79C4D05B8}"/>
    <dgm:cxn modelId="{22E6B269-3648-4A5C-A2E8-66017A68DF29}" type="presOf" srcId="{6B13BE3C-AFB8-4F37-8E39-FDBAC0AD57CA}" destId="{68A218B1-8E7A-4FF7-BC60-FD5DDCF4389E}" srcOrd="0" destOrd="0" presId="urn:microsoft.com/office/officeart/2005/8/layout/hierarchy3"/>
    <dgm:cxn modelId="{06ACE2FF-91AC-4F84-ADF0-F5BD5EFC31C6}" srcId="{6CBAFFE4-4891-430F-BDF0-2A7898405314}" destId="{F37E7E58-0829-48D6-B607-7748787A0615}" srcOrd="1" destOrd="0" parTransId="{6B13BE3C-AFB8-4F37-8E39-FDBAC0AD57CA}" sibTransId="{297D7020-83CE-485F-940F-6D103C5D6205}"/>
    <dgm:cxn modelId="{22BFD4FA-D5EB-4323-BC8A-C92AD54CEEDA}" type="presOf" srcId="{32418634-C045-4EC2-B5A5-86D0F6284B20}" destId="{0B3391EA-1782-4EA0-A3FF-5C2EB07C15D1}" srcOrd="0" destOrd="0" presId="urn:microsoft.com/office/officeart/2005/8/layout/hierarchy3"/>
    <dgm:cxn modelId="{502D34F8-44B7-45E1-B263-BA9AD9A65AFC}" srcId="{6CBAFFE4-4891-430F-BDF0-2A7898405314}" destId="{AC329C81-5BD9-47AF-B6B7-686638DBDA40}" srcOrd="0" destOrd="0" parTransId="{32418634-C045-4EC2-B5A5-86D0F6284B20}" sibTransId="{CB3D1B30-4717-4625-A9E4-50DFA7001DCE}"/>
    <dgm:cxn modelId="{FB1607F3-93EE-4F23-9936-DD49EF80604A}" type="presOf" srcId="{6CBAFFE4-4891-430F-BDF0-2A7898405314}" destId="{0DA98318-D24A-4515-9AFB-821BBE7A1CB7}" srcOrd="0" destOrd="0" presId="urn:microsoft.com/office/officeart/2005/8/layout/hierarchy3"/>
    <dgm:cxn modelId="{16FB10DF-8EA3-4141-9BC0-4CB7FCF8B53E}" type="presOf" srcId="{D2DA05E1-85DF-4006-8B5D-7188E5702664}" destId="{85AA7832-C4D0-44AA-AE20-036E69A2E007}" srcOrd="0" destOrd="0" presId="urn:microsoft.com/office/officeart/2005/8/layout/hierarchy3"/>
    <dgm:cxn modelId="{5D6769BA-C3D6-4DAF-A260-B8392B1CDEA3}" type="presOf" srcId="{AC329C81-5BD9-47AF-B6B7-686638DBDA40}" destId="{90D655CE-C26C-4A8B-99C6-F35859747C20}" srcOrd="0" destOrd="0" presId="urn:microsoft.com/office/officeart/2005/8/layout/hierarchy3"/>
    <dgm:cxn modelId="{C0F453C9-32AB-4337-BCB5-8F145CDF02C1}" type="presOf" srcId="{6CBAFFE4-4891-430F-BDF0-2A7898405314}" destId="{5446C983-DE4B-4137-9BD3-B12B51347D46}" srcOrd="1" destOrd="0" presId="urn:microsoft.com/office/officeart/2005/8/layout/hierarchy3"/>
    <dgm:cxn modelId="{A1C64E33-7B81-4A00-A481-B929FEC28E81}" type="presParOf" srcId="{85AA7832-C4D0-44AA-AE20-036E69A2E007}" destId="{5768D864-9D48-4F37-AA66-21687C1AF555}" srcOrd="0" destOrd="0" presId="urn:microsoft.com/office/officeart/2005/8/layout/hierarchy3"/>
    <dgm:cxn modelId="{21CBD715-3A2A-48A9-BF8E-21EC4FC33576}" type="presParOf" srcId="{5768D864-9D48-4F37-AA66-21687C1AF555}" destId="{45D00A69-86A3-4A73-8497-B5459173C1C4}" srcOrd="0" destOrd="0" presId="urn:microsoft.com/office/officeart/2005/8/layout/hierarchy3"/>
    <dgm:cxn modelId="{F6B58A1E-81D8-4D7D-84F6-B15CB3A3A22B}" type="presParOf" srcId="{45D00A69-86A3-4A73-8497-B5459173C1C4}" destId="{0DA98318-D24A-4515-9AFB-821BBE7A1CB7}" srcOrd="0" destOrd="0" presId="urn:microsoft.com/office/officeart/2005/8/layout/hierarchy3"/>
    <dgm:cxn modelId="{BA42AD6A-4E9D-4C7E-9429-C113B0E6D1FD}" type="presParOf" srcId="{45D00A69-86A3-4A73-8497-B5459173C1C4}" destId="{5446C983-DE4B-4137-9BD3-B12B51347D46}" srcOrd="1" destOrd="0" presId="urn:microsoft.com/office/officeart/2005/8/layout/hierarchy3"/>
    <dgm:cxn modelId="{28661AEC-2F0D-4029-916E-190B1EB42AA6}" type="presParOf" srcId="{5768D864-9D48-4F37-AA66-21687C1AF555}" destId="{BCA21C7B-2BF7-4AA9-8C09-9547706B08C8}" srcOrd="1" destOrd="0" presId="urn:microsoft.com/office/officeart/2005/8/layout/hierarchy3"/>
    <dgm:cxn modelId="{34D47B41-8052-436A-B56F-ED786FA6CAD6}" type="presParOf" srcId="{BCA21C7B-2BF7-4AA9-8C09-9547706B08C8}" destId="{0B3391EA-1782-4EA0-A3FF-5C2EB07C15D1}" srcOrd="0" destOrd="0" presId="urn:microsoft.com/office/officeart/2005/8/layout/hierarchy3"/>
    <dgm:cxn modelId="{367D096A-2FBF-47CD-8B6A-813E30B52D8C}" type="presParOf" srcId="{BCA21C7B-2BF7-4AA9-8C09-9547706B08C8}" destId="{90D655CE-C26C-4A8B-99C6-F35859747C20}" srcOrd="1" destOrd="0" presId="urn:microsoft.com/office/officeart/2005/8/layout/hierarchy3"/>
    <dgm:cxn modelId="{2DD08959-B5E7-4952-827C-74D9A4492509}" type="presParOf" srcId="{BCA21C7B-2BF7-4AA9-8C09-9547706B08C8}" destId="{68A218B1-8E7A-4FF7-BC60-FD5DDCF4389E}" srcOrd="2" destOrd="0" presId="urn:microsoft.com/office/officeart/2005/8/layout/hierarchy3"/>
    <dgm:cxn modelId="{69C661C4-3608-45C9-8C86-7195F00CF789}" type="presParOf" srcId="{BCA21C7B-2BF7-4AA9-8C09-9547706B08C8}" destId="{845CD76D-553B-4530-933E-AC9D793C3C9E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B6115-3215-47AC-9DD8-2655F36BD7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2EDB9-D669-4212-8DC3-77A98677C08F}">
      <dgm:prSet phldrT="[Текст]"/>
      <dgm:spPr>
        <a:xfrm>
          <a:off x="2643243" y="77059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Ученическая конференция</a:t>
          </a:r>
        </a:p>
      </dgm:t>
    </dgm:pt>
    <dgm:pt modelId="{16B3E3ED-EA8C-4161-8B26-A84E25C4322B}" type="parTrans" cxnId="{AFCFA954-B111-41DD-8FE9-4C87BAC36991}">
      <dgm:prSet/>
      <dgm:spPr/>
      <dgm:t>
        <a:bodyPr/>
        <a:lstStyle/>
        <a:p>
          <a:endParaRPr lang="ru-RU"/>
        </a:p>
      </dgm:t>
    </dgm:pt>
    <dgm:pt modelId="{AAF9F168-E69E-416C-8883-1897024FC77F}" type="sibTrans" cxnId="{AFCFA954-B111-41DD-8FE9-4C87BAC36991}">
      <dgm:prSet/>
      <dgm:spPr/>
      <dgm:t>
        <a:bodyPr/>
        <a:lstStyle/>
        <a:p>
          <a:endParaRPr lang="ru-RU"/>
        </a:p>
      </dgm:t>
    </dgm:pt>
    <dgm:pt modelId="{7F69A61C-E44B-4EBC-9844-69A35A72D338}">
      <dgm:prSet phldrT="[Текст]"/>
      <dgm:spPr>
        <a:xfrm>
          <a:off x="2203433" y="743371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Ученический 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Совет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8-11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</a:t>
          </a:r>
        </a:p>
      </dgm:t>
    </dgm:pt>
    <dgm:pt modelId="{B8CC6571-C114-4A82-A030-17C4C955A86D}" type="parTrans" cxnId="{D6069CD3-CDEF-43D1-BB5D-DE81E245FF46}">
      <dgm:prSet/>
      <dgm:spPr>
        <a:xfrm>
          <a:off x="2483312" y="458094"/>
          <a:ext cx="439809" cy="20930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22BD140-723B-4598-A932-06CC0A2BDE36}" type="sibTrans" cxnId="{D6069CD3-CDEF-43D1-BB5D-DE81E245FF46}">
      <dgm:prSet/>
      <dgm:spPr/>
      <dgm:t>
        <a:bodyPr/>
        <a:lstStyle/>
        <a:p>
          <a:endParaRPr lang="ru-RU"/>
        </a:p>
      </dgm:t>
    </dgm:pt>
    <dgm:pt modelId="{E8C2549A-0051-4D95-9541-92D72478FF7F}">
      <dgm:prSet phldrT="[Текст]"/>
      <dgm:spPr>
        <a:xfrm>
          <a:off x="1763624" y="1409682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Школьный актив 10-11 классов</a:t>
          </a:r>
        </a:p>
      </dgm:t>
    </dgm:pt>
    <dgm:pt modelId="{EF33B38F-4317-4770-BAA9-CDD788A5A30C}" type="parTrans" cxnId="{F3335D95-64D3-4FA5-963A-52D4A4A8F407}">
      <dgm:prSet/>
      <dgm:spPr>
        <a:xfrm>
          <a:off x="2043503" y="1124406"/>
          <a:ext cx="439809" cy="2093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A3ED3F7-1B29-42C6-A4D0-86E5165B8545}" type="sibTrans" cxnId="{F3335D95-64D3-4FA5-963A-52D4A4A8F407}">
      <dgm:prSet/>
      <dgm:spPr/>
      <dgm:t>
        <a:bodyPr/>
        <a:lstStyle/>
        <a:p>
          <a:endParaRPr lang="ru-RU"/>
        </a:p>
      </dgm:t>
    </dgm:pt>
    <dgm:pt modelId="{791D3B88-84F9-4F2B-92E9-81C380FF926A}">
      <dgm:prSet phldrT="[Текст]"/>
      <dgm:spPr>
        <a:xfrm>
          <a:off x="2643243" y="1409682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Школьный актив </a:t>
          </a:r>
        </a:p>
        <a:p>
          <a:r>
            <a:rPr lang="ru-RU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6-9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классов</a:t>
          </a:r>
        </a:p>
      </dgm:t>
    </dgm:pt>
    <dgm:pt modelId="{364523B6-08D3-4382-B84A-1B91DABFE6D8}" type="parTrans" cxnId="{E37E3D39-4215-4BCB-AA09-FF423684938D}">
      <dgm:prSet/>
      <dgm:spPr>
        <a:xfrm>
          <a:off x="2483312" y="1124406"/>
          <a:ext cx="439809" cy="2093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A52CE84-BC3C-4716-ACEA-A863EE54C061}" type="sibTrans" cxnId="{E37E3D39-4215-4BCB-AA09-FF423684938D}">
      <dgm:prSet/>
      <dgm:spPr/>
      <dgm:t>
        <a:bodyPr/>
        <a:lstStyle/>
        <a:p>
          <a:endParaRPr lang="ru-RU"/>
        </a:p>
      </dgm:t>
    </dgm:pt>
    <dgm:pt modelId="{606CB6B8-1D56-4790-BAA0-B0BDE4B539E9}">
      <dgm:prSet phldrT="[Текст]"/>
      <dgm:spPr>
        <a:xfrm>
          <a:off x="3083052" y="743371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Предствители Управляющего Совета ОУ</a:t>
          </a:r>
        </a:p>
      </dgm:t>
    </dgm:pt>
    <dgm:pt modelId="{C5A8DD56-2F2B-4E27-9FAD-E3421FC1E5F0}" type="parTrans" cxnId="{BA452C93-4829-40E9-B4D9-DB5657F6D5BD}">
      <dgm:prSet/>
      <dgm:spPr>
        <a:xfrm>
          <a:off x="2923122" y="458094"/>
          <a:ext cx="439809" cy="20930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CD576DF-03BF-4BC0-9593-A53982718CBB}" type="sibTrans" cxnId="{BA452C93-4829-40E9-B4D9-DB5657F6D5BD}">
      <dgm:prSet/>
      <dgm:spPr/>
      <dgm:t>
        <a:bodyPr/>
        <a:lstStyle/>
        <a:p>
          <a:endParaRPr lang="ru-RU"/>
        </a:p>
      </dgm:t>
    </dgm:pt>
    <dgm:pt modelId="{9D981E23-3C33-4302-BB67-8053B98BCCCF}">
      <dgm:prSet/>
      <dgm:spPr>
        <a:xfrm>
          <a:off x="1763624" y="2075993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Классное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самоуправления</a:t>
          </a:r>
        </a:p>
      </dgm:t>
    </dgm:pt>
    <dgm:pt modelId="{EBC8275A-2D3B-434D-A31C-187CBEFD44B1}" type="parTrans" cxnId="{4571F00C-F58A-46A3-8899-04F444ABB1A1}">
      <dgm:prSet/>
      <dgm:spPr>
        <a:xfrm>
          <a:off x="1997783" y="1790717"/>
          <a:ext cx="91440" cy="2093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E893890-C5DD-4EED-8F69-C54C4938B376}" type="sibTrans" cxnId="{4571F00C-F58A-46A3-8899-04F444ABB1A1}">
      <dgm:prSet/>
      <dgm:spPr/>
      <dgm:t>
        <a:bodyPr/>
        <a:lstStyle/>
        <a:p>
          <a:endParaRPr lang="ru-RU"/>
        </a:p>
      </dgm:t>
    </dgm:pt>
    <dgm:pt modelId="{4F997DDA-9E99-45D7-BF92-E256A6791CB7}">
      <dgm:prSet/>
      <dgm:spPr>
        <a:xfrm>
          <a:off x="1763624" y="2742305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Классные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коллективы</a:t>
          </a:r>
        </a:p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10-11 классов</a:t>
          </a:r>
        </a:p>
      </dgm:t>
    </dgm:pt>
    <dgm:pt modelId="{48F9B8D5-94F4-4E07-A39C-C04194F8C378}" type="parTrans" cxnId="{CE7177BB-3115-4AB3-8E18-2A8850D41759}">
      <dgm:prSet/>
      <dgm:spPr>
        <a:xfrm>
          <a:off x="1997783" y="2457028"/>
          <a:ext cx="91440" cy="2093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7B1D739-7209-487F-A8DF-8D851042C988}" type="sibTrans" cxnId="{CE7177BB-3115-4AB3-8E18-2A8850D41759}">
      <dgm:prSet/>
      <dgm:spPr/>
      <dgm:t>
        <a:bodyPr/>
        <a:lstStyle/>
        <a:p>
          <a:endParaRPr lang="ru-RU"/>
        </a:p>
      </dgm:t>
    </dgm:pt>
    <dgm:pt modelId="{DDAC5DDE-ABFC-4DD8-8DBB-B30DD05B66CC}">
      <dgm:prSet/>
      <dgm:spPr>
        <a:xfrm>
          <a:off x="2643243" y="2075993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Классное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самоуправление</a:t>
          </a:r>
        </a:p>
      </dgm:t>
    </dgm:pt>
    <dgm:pt modelId="{2A1A34A8-BD17-43E5-A98A-97ACE67C177D}" type="parTrans" cxnId="{FB0D2AAC-39C7-44CD-92C7-8F0D91E7D963}">
      <dgm:prSet/>
      <dgm:spPr>
        <a:xfrm>
          <a:off x="2877402" y="1790717"/>
          <a:ext cx="91440" cy="2093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5C96828-0894-4A2A-9637-24F74992628D}" type="sibTrans" cxnId="{FB0D2AAC-39C7-44CD-92C7-8F0D91E7D963}">
      <dgm:prSet/>
      <dgm:spPr/>
      <dgm:t>
        <a:bodyPr/>
        <a:lstStyle/>
        <a:p>
          <a:endParaRPr lang="ru-RU"/>
        </a:p>
      </dgm:t>
    </dgm:pt>
    <dgm:pt modelId="{183A2647-F320-4FAB-A05A-702D7DA4B930}">
      <dgm:prSet/>
      <dgm:spPr>
        <a:xfrm>
          <a:off x="2643243" y="2742305"/>
          <a:ext cx="719688" cy="4570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Классные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коллективы </a:t>
          </a:r>
        </a:p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5-9 классов</a:t>
          </a:r>
        </a:p>
      </dgm:t>
    </dgm:pt>
    <dgm:pt modelId="{0C2608A5-4E5A-4C9A-A3E1-A9AD709D8565}" type="parTrans" cxnId="{6C90617C-6EE1-4175-94BA-53AFF46D65A1}">
      <dgm:prSet/>
      <dgm:spPr>
        <a:xfrm>
          <a:off x="2877402" y="2457028"/>
          <a:ext cx="91440" cy="2093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2F9264A-5B55-4CA3-8BEF-B863FAD61C4B}" type="sibTrans" cxnId="{6C90617C-6EE1-4175-94BA-53AFF46D65A1}">
      <dgm:prSet/>
      <dgm:spPr/>
      <dgm:t>
        <a:bodyPr/>
        <a:lstStyle/>
        <a:p>
          <a:endParaRPr lang="ru-RU"/>
        </a:p>
      </dgm:t>
    </dgm:pt>
    <dgm:pt modelId="{DC29262B-B188-4001-A4C1-72DE1CC4AC91}" type="pres">
      <dgm:prSet presAssocID="{A66B6115-3215-47AC-9DD8-2655F36BD7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C452D8-2B81-42F5-8257-D2308761A782}" type="pres">
      <dgm:prSet presAssocID="{F252EDB9-D669-4212-8DC3-77A98677C08F}" presName="hierRoot1" presStyleCnt="0"/>
      <dgm:spPr/>
    </dgm:pt>
    <dgm:pt modelId="{3A4CCA2F-A1C3-4A29-9485-0CAA5526CCEA}" type="pres">
      <dgm:prSet presAssocID="{F252EDB9-D669-4212-8DC3-77A98677C08F}" presName="composite" presStyleCnt="0"/>
      <dgm:spPr/>
    </dgm:pt>
    <dgm:pt modelId="{4FDD5CE3-C520-418A-A401-B10D57924CBB}" type="pres">
      <dgm:prSet presAssocID="{F252EDB9-D669-4212-8DC3-77A98677C08F}" presName="background" presStyleLbl="node0" presStyleIdx="0" presStyleCnt="1"/>
      <dgm:spPr>
        <a:xfrm>
          <a:off x="2563277" y="1092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8271DA-465F-4752-BAD7-F7F7B13E103F}" type="pres">
      <dgm:prSet presAssocID="{F252EDB9-D669-4212-8DC3-77A98677C08F}" presName="text" presStyleLbl="fgAcc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3FBFA74-DC7E-46F6-96F2-10462F536E70}" type="pres">
      <dgm:prSet presAssocID="{F252EDB9-D669-4212-8DC3-77A98677C08F}" presName="hierChild2" presStyleCnt="0"/>
      <dgm:spPr/>
    </dgm:pt>
    <dgm:pt modelId="{5A818B3F-189A-48E8-8B9D-25AA090823C8}" type="pres">
      <dgm:prSet presAssocID="{B8CC6571-C114-4A82-A030-17C4C955A86D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39809" y="0"/>
              </a:moveTo>
              <a:lnTo>
                <a:pt x="439809" y="142638"/>
              </a:lnTo>
              <a:lnTo>
                <a:pt x="0" y="142638"/>
              </a:lnTo>
              <a:lnTo>
                <a:pt x="0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431F45A-BF6D-4D1B-9C99-21AE55B1503B}" type="pres">
      <dgm:prSet presAssocID="{7F69A61C-E44B-4EBC-9844-69A35A72D338}" presName="hierRoot2" presStyleCnt="0"/>
      <dgm:spPr/>
    </dgm:pt>
    <dgm:pt modelId="{713774D2-E07B-49A9-85E2-304C5783B042}" type="pres">
      <dgm:prSet presAssocID="{7F69A61C-E44B-4EBC-9844-69A35A72D338}" presName="composite2" presStyleCnt="0"/>
      <dgm:spPr/>
    </dgm:pt>
    <dgm:pt modelId="{687BE986-85D2-45F1-BFCA-A6B01DFD7CB0}" type="pres">
      <dgm:prSet presAssocID="{7F69A61C-E44B-4EBC-9844-69A35A72D338}" presName="background2" presStyleLbl="node2" presStyleIdx="0" presStyleCnt="2"/>
      <dgm:spPr>
        <a:xfrm>
          <a:off x="2123468" y="667404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88C7397-ACFE-4C75-B4B4-C56D3D86E365}" type="pres">
      <dgm:prSet presAssocID="{7F69A61C-E44B-4EBC-9844-69A35A72D338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199B3C9-2312-4664-8D2C-C3ED16D97B97}" type="pres">
      <dgm:prSet presAssocID="{7F69A61C-E44B-4EBC-9844-69A35A72D338}" presName="hierChild3" presStyleCnt="0"/>
      <dgm:spPr/>
    </dgm:pt>
    <dgm:pt modelId="{5609A7E6-50AF-494A-8766-165B2F2B3DFE}" type="pres">
      <dgm:prSet presAssocID="{EF33B38F-4317-4770-BAA9-CDD788A5A30C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39809" y="0"/>
              </a:moveTo>
              <a:lnTo>
                <a:pt x="439809" y="142638"/>
              </a:lnTo>
              <a:lnTo>
                <a:pt x="0" y="142638"/>
              </a:lnTo>
              <a:lnTo>
                <a:pt x="0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FCD2B4A-3BD2-4D5D-8B90-1CB965C0FA15}" type="pres">
      <dgm:prSet presAssocID="{E8C2549A-0051-4D95-9541-92D72478FF7F}" presName="hierRoot3" presStyleCnt="0"/>
      <dgm:spPr/>
    </dgm:pt>
    <dgm:pt modelId="{87497963-C937-4FBA-9BD5-CE52A0DC308E}" type="pres">
      <dgm:prSet presAssocID="{E8C2549A-0051-4D95-9541-92D72478FF7F}" presName="composite3" presStyleCnt="0"/>
      <dgm:spPr/>
    </dgm:pt>
    <dgm:pt modelId="{E8F37B2E-D94C-4F31-A983-284C97702AE6}" type="pres">
      <dgm:prSet presAssocID="{E8C2549A-0051-4D95-9541-92D72478FF7F}" presName="background3" presStyleLbl="node3" presStyleIdx="0" presStyleCnt="2"/>
      <dgm:spPr>
        <a:xfrm>
          <a:off x="1683659" y="1333715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F60D56B-E25F-4FB4-A195-2E8785348395}" type="pres">
      <dgm:prSet presAssocID="{E8C2549A-0051-4D95-9541-92D72478FF7F}" presName="text3" presStyleLbl="fgAcc3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46ADB4D-0280-4737-809C-705905A91468}" type="pres">
      <dgm:prSet presAssocID="{E8C2549A-0051-4D95-9541-92D72478FF7F}" presName="hierChild4" presStyleCnt="0"/>
      <dgm:spPr/>
    </dgm:pt>
    <dgm:pt modelId="{CD51B0B9-4B49-432C-80FC-EF0792DF5344}" type="pres">
      <dgm:prSet presAssocID="{EBC8275A-2D3B-434D-A31C-187CBEFD44B1}" presName="Name23" presStyleLbl="parChTrans1D4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08E4042-6705-4AC4-BB76-A1EF980732EC}" type="pres">
      <dgm:prSet presAssocID="{9D981E23-3C33-4302-BB67-8053B98BCCCF}" presName="hierRoot4" presStyleCnt="0"/>
      <dgm:spPr/>
    </dgm:pt>
    <dgm:pt modelId="{2B6156C0-AD74-4102-85C5-89E642CC6B9C}" type="pres">
      <dgm:prSet presAssocID="{9D981E23-3C33-4302-BB67-8053B98BCCCF}" presName="composite4" presStyleCnt="0"/>
      <dgm:spPr/>
    </dgm:pt>
    <dgm:pt modelId="{24DF9536-8048-41B3-A7E8-E5D834C355EC}" type="pres">
      <dgm:prSet presAssocID="{9D981E23-3C33-4302-BB67-8053B98BCCCF}" presName="background4" presStyleLbl="node4" presStyleIdx="0" presStyleCnt="4"/>
      <dgm:spPr>
        <a:xfrm>
          <a:off x="1683659" y="2000026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A36FB68-1103-4EE8-BD38-DFDF7F8F0ECF}" type="pres">
      <dgm:prSet presAssocID="{9D981E23-3C33-4302-BB67-8053B98BCCCF}" presName="text4" presStyleLbl="fgAcc4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0655994-19B6-4931-9003-33FAD2FD0FF9}" type="pres">
      <dgm:prSet presAssocID="{9D981E23-3C33-4302-BB67-8053B98BCCCF}" presName="hierChild5" presStyleCnt="0"/>
      <dgm:spPr/>
    </dgm:pt>
    <dgm:pt modelId="{A71205FD-071D-496F-A83F-48631E3E53D4}" type="pres">
      <dgm:prSet presAssocID="{48F9B8D5-94F4-4E07-A39C-C04194F8C378}" presName="Name23" presStyleLbl="parChTrans1D4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E6A13AB-B303-45F3-BA9B-049358CF4138}" type="pres">
      <dgm:prSet presAssocID="{4F997DDA-9E99-45D7-BF92-E256A6791CB7}" presName="hierRoot4" presStyleCnt="0"/>
      <dgm:spPr/>
    </dgm:pt>
    <dgm:pt modelId="{F20AFA5E-2E55-4AD9-A9D3-F5A1957668A8}" type="pres">
      <dgm:prSet presAssocID="{4F997DDA-9E99-45D7-BF92-E256A6791CB7}" presName="composite4" presStyleCnt="0"/>
      <dgm:spPr/>
    </dgm:pt>
    <dgm:pt modelId="{29931918-F7A9-4938-A711-AA64EA715147}" type="pres">
      <dgm:prSet presAssocID="{4F997DDA-9E99-45D7-BF92-E256A6791CB7}" presName="background4" presStyleLbl="node4" presStyleIdx="1" presStyleCnt="4"/>
      <dgm:spPr>
        <a:xfrm>
          <a:off x="1683659" y="2666338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714C786-B27F-4320-A0E8-8BEC565CC378}" type="pres">
      <dgm:prSet presAssocID="{4F997DDA-9E99-45D7-BF92-E256A6791CB7}" presName="text4" presStyleLbl="fgAcc4" presStyleIdx="1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29C9ABF-98D8-4317-88CB-6CBA3B886B0D}" type="pres">
      <dgm:prSet presAssocID="{4F997DDA-9E99-45D7-BF92-E256A6791CB7}" presName="hierChild5" presStyleCnt="0"/>
      <dgm:spPr/>
    </dgm:pt>
    <dgm:pt modelId="{7B88BB70-4BED-4FA4-BAC0-8F19F5891474}" type="pres">
      <dgm:prSet presAssocID="{364523B6-08D3-4382-B84A-1B91DABFE6D8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38"/>
              </a:lnTo>
              <a:lnTo>
                <a:pt x="439809" y="142638"/>
              </a:lnTo>
              <a:lnTo>
                <a:pt x="439809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06C6381-A2B2-4A71-B66F-692C8F39FB9D}" type="pres">
      <dgm:prSet presAssocID="{791D3B88-84F9-4F2B-92E9-81C380FF926A}" presName="hierRoot3" presStyleCnt="0"/>
      <dgm:spPr/>
    </dgm:pt>
    <dgm:pt modelId="{3F922CEE-572B-402D-B4B0-6583B2CA94EE}" type="pres">
      <dgm:prSet presAssocID="{791D3B88-84F9-4F2B-92E9-81C380FF926A}" presName="composite3" presStyleCnt="0"/>
      <dgm:spPr/>
    </dgm:pt>
    <dgm:pt modelId="{D8689F1E-12E2-4438-8683-C1E811F07FB7}" type="pres">
      <dgm:prSet presAssocID="{791D3B88-84F9-4F2B-92E9-81C380FF926A}" presName="background3" presStyleLbl="node3" presStyleIdx="1" presStyleCnt="2"/>
      <dgm:spPr>
        <a:xfrm>
          <a:off x="2563277" y="1333715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C07A6F3-0082-4F12-B9B7-0B8E21BAF8CC}" type="pres">
      <dgm:prSet presAssocID="{791D3B88-84F9-4F2B-92E9-81C380FF926A}" presName="text3" presStyleLbl="fgAcc3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264CE51-DB60-4743-A307-3B68E8F09BE5}" type="pres">
      <dgm:prSet presAssocID="{791D3B88-84F9-4F2B-92E9-81C380FF926A}" presName="hierChild4" presStyleCnt="0"/>
      <dgm:spPr/>
    </dgm:pt>
    <dgm:pt modelId="{024603B4-541A-4961-ACE8-8A7D3F5F7E94}" type="pres">
      <dgm:prSet presAssocID="{2A1A34A8-BD17-43E5-A98A-97ACE67C177D}" presName="Name23" presStyleLbl="parChTrans1D4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791C4DC-1CBC-4DCD-8CCB-752C4F29CB09}" type="pres">
      <dgm:prSet presAssocID="{DDAC5DDE-ABFC-4DD8-8DBB-B30DD05B66CC}" presName="hierRoot4" presStyleCnt="0"/>
      <dgm:spPr/>
    </dgm:pt>
    <dgm:pt modelId="{099E4AA0-887C-4C62-8F1E-54C7FEC9380C}" type="pres">
      <dgm:prSet presAssocID="{DDAC5DDE-ABFC-4DD8-8DBB-B30DD05B66CC}" presName="composite4" presStyleCnt="0"/>
      <dgm:spPr/>
    </dgm:pt>
    <dgm:pt modelId="{5D9C6F83-18CE-4282-B12E-910EBB8E54BD}" type="pres">
      <dgm:prSet presAssocID="{DDAC5DDE-ABFC-4DD8-8DBB-B30DD05B66CC}" presName="background4" presStyleLbl="node4" presStyleIdx="2" presStyleCnt="4"/>
      <dgm:spPr>
        <a:xfrm>
          <a:off x="2563277" y="2000026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283B008-4905-497F-B655-05602681E164}" type="pres">
      <dgm:prSet presAssocID="{DDAC5DDE-ABFC-4DD8-8DBB-B30DD05B66CC}" presName="text4" presStyleLbl="fgAcc4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007E587-F379-45C1-BE6D-339B4C8876E4}" type="pres">
      <dgm:prSet presAssocID="{DDAC5DDE-ABFC-4DD8-8DBB-B30DD05B66CC}" presName="hierChild5" presStyleCnt="0"/>
      <dgm:spPr/>
    </dgm:pt>
    <dgm:pt modelId="{6BF461D3-3250-4EB2-B86C-95B9A3E7EB86}" type="pres">
      <dgm:prSet presAssocID="{0C2608A5-4E5A-4C9A-A3E1-A9AD709D8565}" presName="Name23" presStyleLbl="parChTrans1D4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81A15C4-EB61-46DF-9A8D-60F87DD50F97}" type="pres">
      <dgm:prSet presAssocID="{183A2647-F320-4FAB-A05A-702D7DA4B930}" presName="hierRoot4" presStyleCnt="0"/>
      <dgm:spPr/>
    </dgm:pt>
    <dgm:pt modelId="{7F55EEC1-550D-4050-A730-BFDA259C79E0}" type="pres">
      <dgm:prSet presAssocID="{183A2647-F320-4FAB-A05A-702D7DA4B930}" presName="composite4" presStyleCnt="0"/>
      <dgm:spPr/>
    </dgm:pt>
    <dgm:pt modelId="{455D2C16-744D-448B-AAB8-2683EE84C487}" type="pres">
      <dgm:prSet presAssocID="{183A2647-F320-4FAB-A05A-702D7DA4B930}" presName="background4" presStyleLbl="node4" presStyleIdx="3" presStyleCnt="4"/>
      <dgm:spPr>
        <a:xfrm>
          <a:off x="2563277" y="2666338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AE08909-574F-4419-B657-1AE647FCB14C}" type="pres">
      <dgm:prSet presAssocID="{183A2647-F320-4FAB-A05A-702D7DA4B930}" presName="text4" presStyleLbl="fgAcc4" presStyleIdx="3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905830C-5449-4C39-A893-54FFB1E8FAD2}" type="pres">
      <dgm:prSet presAssocID="{183A2647-F320-4FAB-A05A-702D7DA4B930}" presName="hierChild5" presStyleCnt="0"/>
      <dgm:spPr/>
    </dgm:pt>
    <dgm:pt modelId="{E077C080-0E21-419C-92B9-35C1686A032E}" type="pres">
      <dgm:prSet presAssocID="{C5A8DD56-2F2B-4E27-9FAD-E3421FC1E5F0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38"/>
              </a:lnTo>
              <a:lnTo>
                <a:pt x="439809" y="142638"/>
              </a:lnTo>
              <a:lnTo>
                <a:pt x="439809" y="20930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03CAC87-167F-4758-BD9E-8D774DDF2ADE}" type="pres">
      <dgm:prSet presAssocID="{606CB6B8-1D56-4790-BAA0-B0BDE4B539E9}" presName="hierRoot2" presStyleCnt="0"/>
      <dgm:spPr/>
    </dgm:pt>
    <dgm:pt modelId="{E87ECD2F-A9C7-43B9-8D36-74422C59C017}" type="pres">
      <dgm:prSet presAssocID="{606CB6B8-1D56-4790-BAA0-B0BDE4B539E9}" presName="composite2" presStyleCnt="0"/>
      <dgm:spPr/>
    </dgm:pt>
    <dgm:pt modelId="{A615D3B2-3F0E-4A1F-B2B8-6C8DDBE31A5E}" type="pres">
      <dgm:prSet presAssocID="{606CB6B8-1D56-4790-BAA0-B0BDE4B539E9}" presName="background2" presStyleLbl="node2" presStyleIdx="1" presStyleCnt="2"/>
      <dgm:spPr>
        <a:xfrm>
          <a:off x="3003087" y="667404"/>
          <a:ext cx="719688" cy="4570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724F97A-6650-4E3D-9176-4130E892602A}" type="pres">
      <dgm:prSet presAssocID="{606CB6B8-1D56-4790-BAA0-B0BDE4B539E9}" presName="text2" presStyleLbl="fgAcc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72D33D8-5093-4939-A5A4-039D86C08948}" type="pres">
      <dgm:prSet presAssocID="{606CB6B8-1D56-4790-BAA0-B0BDE4B539E9}" presName="hierChild3" presStyleCnt="0"/>
      <dgm:spPr/>
    </dgm:pt>
  </dgm:ptLst>
  <dgm:cxnLst>
    <dgm:cxn modelId="{3038F990-3598-431F-A40C-B20D08E056AD}" type="presOf" srcId="{364523B6-08D3-4382-B84A-1B91DABFE6D8}" destId="{7B88BB70-4BED-4FA4-BAC0-8F19F5891474}" srcOrd="0" destOrd="0" presId="urn:microsoft.com/office/officeart/2005/8/layout/hierarchy1"/>
    <dgm:cxn modelId="{E37E3D39-4215-4BCB-AA09-FF423684938D}" srcId="{7F69A61C-E44B-4EBC-9844-69A35A72D338}" destId="{791D3B88-84F9-4F2B-92E9-81C380FF926A}" srcOrd="1" destOrd="0" parTransId="{364523B6-08D3-4382-B84A-1B91DABFE6D8}" sibTransId="{BA52CE84-BC3C-4716-ACEA-A863EE54C061}"/>
    <dgm:cxn modelId="{CE7177BB-3115-4AB3-8E18-2A8850D41759}" srcId="{9D981E23-3C33-4302-BB67-8053B98BCCCF}" destId="{4F997DDA-9E99-45D7-BF92-E256A6791CB7}" srcOrd="0" destOrd="0" parTransId="{48F9B8D5-94F4-4E07-A39C-C04194F8C378}" sibTransId="{17B1D739-7209-487F-A8DF-8D851042C988}"/>
    <dgm:cxn modelId="{64ABC2B9-3933-4B77-A594-B88CBBFF1DA7}" type="presOf" srcId="{C5A8DD56-2F2B-4E27-9FAD-E3421FC1E5F0}" destId="{E077C080-0E21-419C-92B9-35C1686A032E}" srcOrd="0" destOrd="0" presId="urn:microsoft.com/office/officeart/2005/8/layout/hierarchy1"/>
    <dgm:cxn modelId="{7EA18773-B7CF-4FA6-BA7E-F2410904C95F}" type="presOf" srcId="{B8CC6571-C114-4A82-A030-17C4C955A86D}" destId="{5A818B3F-189A-48E8-8B9D-25AA090823C8}" srcOrd="0" destOrd="0" presId="urn:microsoft.com/office/officeart/2005/8/layout/hierarchy1"/>
    <dgm:cxn modelId="{D6069CD3-CDEF-43D1-BB5D-DE81E245FF46}" srcId="{F252EDB9-D669-4212-8DC3-77A98677C08F}" destId="{7F69A61C-E44B-4EBC-9844-69A35A72D338}" srcOrd="0" destOrd="0" parTransId="{B8CC6571-C114-4A82-A030-17C4C955A86D}" sibTransId="{722BD140-723B-4598-A932-06CC0A2BDE36}"/>
    <dgm:cxn modelId="{FFF6BF51-C3E0-4BCD-A643-FBD1DD43BB59}" type="presOf" srcId="{183A2647-F320-4FAB-A05A-702D7DA4B930}" destId="{5AE08909-574F-4419-B657-1AE647FCB14C}" srcOrd="0" destOrd="0" presId="urn:microsoft.com/office/officeart/2005/8/layout/hierarchy1"/>
    <dgm:cxn modelId="{E75FD027-7D11-40E5-AA63-35E56F7711F1}" type="presOf" srcId="{9D981E23-3C33-4302-BB67-8053B98BCCCF}" destId="{FA36FB68-1103-4EE8-BD38-DFDF7F8F0ECF}" srcOrd="0" destOrd="0" presId="urn:microsoft.com/office/officeart/2005/8/layout/hierarchy1"/>
    <dgm:cxn modelId="{41455C56-63DC-4EEF-8756-7CA5559E831F}" type="presOf" srcId="{791D3B88-84F9-4F2B-92E9-81C380FF926A}" destId="{0C07A6F3-0082-4F12-B9B7-0B8E21BAF8CC}" srcOrd="0" destOrd="0" presId="urn:microsoft.com/office/officeart/2005/8/layout/hierarchy1"/>
    <dgm:cxn modelId="{6A48BB8D-DD44-4520-A346-4228106D2AEF}" type="presOf" srcId="{0C2608A5-4E5A-4C9A-A3E1-A9AD709D8565}" destId="{6BF461D3-3250-4EB2-B86C-95B9A3E7EB86}" srcOrd="0" destOrd="0" presId="urn:microsoft.com/office/officeart/2005/8/layout/hierarchy1"/>
    <dgm:cxn modelId="{FA316004-4AF7-49F1-962B-052B100F7BD2}" type="presOf" srcId="{606CB6B8-1D56-4790-BAA0-B0BDE4B539E9}" destId="{3724F97A-6650-4E3D-9176-4130E892602A}" srcOrd="0" destOrd="0" presId="urn:microsoft.com/office/officeart/2005/8/layout/hierarchy1"/>
    <dgm:cxn modelId="{7B621EA3-62B6-4862-90F4-9B1F2019B80B}" type="presOf" srcId="{4F997DDA-9E99-45D7-BF92-E256A6791CB7}" destId="{7714C786-B27F-4320-A0E8-8BEC565CC378}" srcOrd="0" destOrd="0" presId="urn:microsoft.com/office/officeart/2005/8/layout/hierarchy1"/>
    <dgm:cxn modelId="{F3335D95-64D3-4FA5-963A-52D4A4A8F407}" srcId="{7F69A61C-E44B-4EBC-9844-69A35A72D338}" destId="{E8C2549A-0051-4D95-9541-92D72478FF7F}" srcOrd="0" destOrd="0" parTransId="{EF33B38F-4317-4770-BAA9-CDD788A5A30C}" sibTransId="{0A3ED3F7-1B29-42C6-A4D0-86E5165B8545}"/>
    <dgm:cxn modelId="{4571F00C-F58A-46A3-8899-04F444ABB1A1}" srcId="{E8C2549A-0051-4D95-9541-92D72478FF7F}" destId="{9D981E23-3C33-4302-BB67-8053B98BCCCF}" srcOrd="0" destOrd="0" parTransId="{EBC8275A-2D3B-434D-A31C-187CBEFD44B1}" sibTransId="{8E893890-C5DD-4EED-8F69-C54C4938B376}"/>
    <dgm:cxn modelId="{D5BB42EF-3D11-4F86-B866-ACCB10115A8D}" type="presOf" srcId="{DDAC5DDE-ABFC-4DD8-8DBB-B30DD05B66CC}" destId="{B283B008-4905-497F-B655-05602681E164}" srcOrd="0" destOrd="0" presId="urn:microsoft.com/office/officeart/2005/8/layout/hierarchy1"/>
    <dgm:cxn modelId="{51A377FF-C490-4488-94B2-E43C86EE2A34}" type="presOf" srcId="{EBC8275A-2D3B-434D-A31C-187CBEFD44B1}" destId="{CD51B0B9-4B49-432C-80FC-EF0792DF5344}" srcOrd="0" destOrd="0" presId="urn:microsoft.com/office/officeart/2005/8/layout/hierarchy1"/>
    <dgm:cxn modelId="{424778C9-0CEC-4351-AC59-F0805DF9729C}" type="presOf" srcId="{A66B6115-3215-47AC-9DD8-2655F36BD73D}" destId="{DC29262B-B188-4001-A4C1-72DE1CC4AC91}" srcOrd="0" destOrd="0" presId="urn:microsoft.com/office/officeart/2005/8/layout/hierarchy1"/>
    <dgm:cxn modelId="{6C90617C-6EE1-4175-94BA-53AFF46D65A1}" srcId="{DDAC5DDE-ABFC-4DD8-8DBB-B30DD05B66CC}" destId="{183A2647-F320-4FAB-A05A-702D7DA4B930}" srcOrd="0" destOrd="0" parTransId="{0C2608A5-4E5A-4C9A-A3E1-A9AD709D8565}" sibTransId="{D2F9264A-5B55-4CA3-8BEF-B863FAD61C4B}"/>
    <dgm:cxn modelId="{FB0D2AAC-39C7-44CD-92C7-8F0D91E7D963}" srcId="{791D3B88-84F9-4F2B-92E9-81C380FF926A}" destId="{DDAC5DDE-ABFC-4DD8-8DBB-B30DD05B66CC}" srcOrd="0" destOrd="0" parTransId="{2A1A34A8-BD17-43E5-A98A-97ACE67C177D}" sibTransId="{D5C96828-0894-4A2A-9637-24F74992628D}"/>
    <dgm:cxn modelId="{E19968D1-85AD-4A0E-82F7-CFF6B3A8F8B8}" type="presOf" srcId="{48F9B8D5-94F4-4E07-A39C-C04194F8C378}" destId="{A71205FD-071D-496F-A83F-48631E3E53D4}" srcOrd="0" destOrd="0" presId="urn:microsoft.com/office/officeart/2005/8/layout/hierarchy1"/>
    <dgm:cxn modelId="{BA452C93-4829-40E9-B4D9-DB5657F6D5BD}" srcId="{F252EDB9-D669-4212-8DC3-77A98677C08F}" destId="{606CB6B8-1D56-4790-BAA0-B0BDE4B539E9}" srcOrd="1" destOrd="0" parTransId="{C5A8DD56-2F2B-4E27-9FAD-E3421FC1E5F0}" sibTransId="{ACD576DF-03BF-4BC0-9593-A53982718CBB}"/>
    <dgm:cxn modelId="{AFCFA954-B111-41DD-8FE9-4C87BAC36991}" srcId="{A66B6115-3215-47AC-9DD8-2655F36BD73D}" destId="{F252EDB9-D669-4212-8DC3-77A98677C08F}" srcOrd="0" destOrd="0" parTransId="{16B3E3ED-EA8C-4161-8B26-A84E25C4322B}" sibTransId="{AAF9F168-E69E-416C-8883-1897024FC77F}"/>
    <dgm:cxn modelId="{33EAA3E6-C221-4988-86E9-E19FE05004B8}" type="presOf" srcId="{F252EDB9-D669-4212-8DC3-77A98677C08F}" destId="{1E8271DA-465F-4752-BAD7-F7F7B13E103F}" srcOrd="0" destOrd="0" presId="urn:microsoft.com/office/officeart/2005/8/layout/hierarchy1"/>
    <dgm:cxn modelId="{6742396E-ACDB-426F-A615-27E23D8A34CB}" type="presOf" srcId="{2A1A34A8-BD17-43E5-A98A-97ACE67C177D}" destId="{024603B4-541A-4961-ACE8-8A7D3F5F7E94}" srcOrd="0" destOrd="0" presId="urn:microsoft.com/office/officeart/2005/8/layout/hierarchy1"/>
    <dgm:cxn modelId="{D3BC33BB-6F00-4DF0-A2F1-6983FAB6795F}" type="presOf" srcId="{EF33B38F-4317-4770-BAA9-CDD788A5A30C}" destId="{5609A7E6-50AF-494A-8766-165B2F2B3DFE}" srcOrd="0" destOrd="0" presId="urn:microsoft.com/office/officeart/2005/8/layout/hierarchy1"/>
    <dgm:cxn modelId="{53EFEC6C-9EB9-4BB0-8F48-F15510B57226}" type="presOf" srcId="{E8C2549A-0051-4D95-9541-92D72478FF7F}" destId="{EF60D56B-E25F-4FB4-A195-2E8785348395}" srcOrd="0" destOrd="0" presId="urn:microsoft.com/office/officeart/2005/8/layout/hierarchy1"/>
    <dgm:cxn modelId="{044BD588-E775-4EA5-89F5-89F58FBFED45}" type="presOf" srcId="{7F69A61C-E44B-4EBC-9844-69A35A72D338}" destId="{788C7397-ACFE-4C75-B4B4-C56D3D86E365}" srcOrd="0" destOrd="0" presId="urn:microsoft.com/office/officeart/2005/8/layout/hierarchy1"/>
    <dgm:cxn modelId="{338026C2-55AA-4C3D-9E82-348AF2093991}" type="presParOf" srcId="{DC29262B-B188-4001-A4C1-72DE1CC4AC91}" destId="{1DC452D8-2B81-42F5-8257-D2308761A782}" srcOrd="0" destOrd="0" presId="urn:microsoft.com/office/officeart/2005/8/layout/hierarchy1"/>
    <dgm:cxn modelId="{968C12CA-12BF-43CB-B90D-042D6468488D}" type="presParOf" srcId="{1DC452D8-2B81-42F5-8257-D2308761A782}" destId="{3A4CCA2F-A1C3-4A29-9485-0CAA5526CCEA}" srcOrd="0" destOrd="0" presId="urn:microsoft.com/office/officeart/2005/8/layout/hierarchy1"/>
    <dgm:cxn modelId="{C09B5341-5018-489C-A498-2741336B82EB}" type="presParOf" srcId="{3A4CCA2F-A1C3-4A29-9485-0CAA5526CCEA}" destId="{4FDD5CE3-C520-418A-A401-B10D57924CBB}" srcOrd="0" destOrd="0" presId="urn:microsoft.com/office/officeart/2005/8/layout/hierarchy1"/>
    <dgm:cxn modelId="{1E237462-5A58-4726-9703-9ECB21610711}" type="presParOf" srcId="{3A4CCA2F-A1C3-4A29-9485-0CAA5526CCEA}" destId="{1E8271DA-465F-4752-BAD7-F7F7B13E103F}" srcOrd="1" destOrd="0" presId="urn:microsoft.com/office/officeart/2005/8/layout/hierarchy1"/>
    <dgm:cxn modelId="{287C37B9-60CE-430D-BCBD-2EA78D6DFD4E}" type="presParOf" srcId="{1DC452D8-2B81-42F5-8257-D2308761A782}" destId="{03FBFA74-DC7E-46F6-96F2-10462F536E70}" srcOrd="1" destOrd="0" presId="urn:microsoft.com/office/officeart/2005/8/layout/hierarchy1"/>
    <dgm:cxn modelId="{C9A3E5BD-9325-45C9-8FC0-2121FFB6EC3E}" type="presParOf" srcId="{03FBFA74-DC7E-46F6-96F2-10462F536E70}" destId="{5A818B3F-189A-48E8-8B9D-25AA090823C8}" srcOrd="0" destOrd="0" presId="urn:microsoft.com/office/officeart/2005/8/layout/hierarchy1"/>
    <dgm:cxn modelId="{B6D7CC14-FAAE-4F17-8B0F-48C691E97A91}" type="presParOf" srcId="{03FBFA74-DC7E-46F6-96F2-10462F536E70}" destId="{A431F45A-BF6D-4D1B-9C99-21AE55B1503B}" srcOrd="1" destOrd="0" presId="urn:microsoft.com/office/officeart/2005/8/layout/hierarchy1"/>
    <dgm:cxn modelId="{FED0D71D-1076-47A2-85C1-1282C6D8FFCF}" type="presParOf" srcId="{A431F45A-BF6D-4D1B-9C99-21AE55B1503B}" destId="{713774D2-E07B-49A9-85E2-304C5783B042}" srcOrd="0" destOrd="0" presId="urn:microsoft.com/office/officeart/2005/8/layout/hierarchy1"/>
    <dgm:cxn modelId="{DA1C5A2A-AB89-48AE-B5A7-FF569820C657}" type="presParOf" srcId="{713774D2-E07B-49A9-85E2-304C5783B042}" destId="{687BE986-85D2-45F1-BFCA-A6B01DFD7CB0}" srcOrd="0" destOrd="0" presId="urn:microsoft.com/office/officeart/2005/8/layout/hierarchy1"/>
    <dgm:cxn modelId="{E38F2BF7-A84E-48B6-9B4F-79828D4E45D6}" type="presParOf" srcId="{713774D2-E07B-49A9-85E2-304C5783B042}" destId="{788C7397-ACFE-4C75-B4B4-C56D3D86E365}" srcOrd="1" destOrd="0" presId="urn:microsoft.com/office/officeart/2005/8/layout/hierarchy1"/>
    <dgm:cxn modelId="{AF990FE5-D599-48B6-8BCC-2AACF82F2158}" type="presParOf" srcId="{A431F45A-BF6D-4D1B-9C99-21AE55B1503B}" destId="{5199B3C9-2312-4664-8D2C-C3ED16D97B97}" srcOrd="1" destOrd="0" presId="urn:microsoft.com/office/officeart/2005/8/layout/hierarchy1"/>
    <dgm:cxn modelId="{ACDAC876-B4A8-4BB4-A1D3-B54D41B322AA}" type="presParOf" srcId="{5199B3C9-2312-4664-8D2C-C3ED16D97B97}" destId="{5609A7E6-50AF-494A-8766-165B2F2B3DFE}" srcOrd="0" destOrd="0" presId="urn:microsoft.com/office/officeart/2005/8/layout/hierarchy1"/>
    <dgm:cxn modelId="{C9C06CB8-849D-4A81-9FB5-7ED97443D036}" type="presParOf" srcId="{5199B3C9-2312-4664-8D2C-C3ED16D97B97}" destId="{2FCD2B4A-3BD2-4D5D-8B90-1CB965C0FA15}" srcOrd="1" destOrd="0" presId="urn:microsoft.com/office/officeart/2005/8/layout/hierarchy1"/>
    <dgm:cxn modelId="{89A624F5-83EB-4069-B708-6ED067D49FB3}" type="presParOf" srcId="{2FCD2B4A-3BD2-4D5D-8B90-1CB965C0FA15}" destId="{87497963-C937-4FBA-9BD5-CE52A0DC308E}" srcOrd="0" destOrd="0" presId="urn:microsoft.com/office/officeart/2005/8/layout/hierarchy1"/>
    <dgm:cxn modelId="{15D4AB58-7224-4FF1-9E40-0E91FE823B16}" type="presParOf" srcId="{87497963-C937-4FBA-9BD5-CE52A0DC308E}" destId="{E8F37B2E-D94C-4F31-A983-284C97702AE6}" srcOrd="0" destOrd="0" presId="urn:microsoft.com/office/officeart/2005/8/layout/hierarchy1"/>
    <dgm:cxn modelId="{9BA71F37-13D1-4F67-B4A5-0BC1BF2F8F11}" type="presParOf" srcId="{87497963-C937-4FBA-9BD5-CE52A0DC308E}" destId="{EF60D56B-E25F-4FB4-A195-2E8785348395}" srcOrd="1" destOrd="0" presId="urn:microsoft.com/office/officeart/2005/8/layout/hierarchy1"/>
    <dgm:cxn modelId="{4E6781A4-18FF-416E-83E7-77DF920908A9}" type="presParOf" srcId="{2FCD2B4A-3BD2-4D5D-8B90-1CB965C0FA15}" destId="{F46ADB4D-0280-4737-809C-705905A91468}" srcOrd="1" destOrd="0" presId="urn:microsoft.com/office/officeart/2005/8/layout/hierarchy1"/>
    <dgm:cxn modelId="{D7A9E639-C620-46BA-A0B3-34E7641BA8D0}" type="presParOf" srcId="{F46ADB4D-0280-4737-809C-705905A91468}" destId="{CD51B0B9-4B49-432C-80FC-EF0792DF5344}" srcOrd="0" destOrd="0" presId="urn:microsoft.com/office/officeart/2005/8/layout/hierarchy1"/>
    <dgm:cxn modelId="{5F5583AA-9E30-4515-8297-8273C5CB73DF}" type="presParOf" srcId="{F46ADB4D-0280-4737-809C-705905A91468}" destId="{408E4042-6705-4AC4-BB76-A1EF980732EC}" srcOrd="1" destOrd="0" presId="urn:microsoft.com/office/officeart/2005/8/layout/hierarchy1"/>
    <dgm:cxn modelId="{D94DEE6C-BE64-40C3-BC5A-F02D372CFF2B}" type="presParOf" srcId="{408E4042-6705-4AC4-BB76-A1EF980732EC}" destId="{2B6156C0-AD74-4102-85C5-89E642CC6B9C}" srcOrd="0" destOrd="0" presId="urn:microsoft.com/office/officeart/2005/8/layout/hierarchy1"/>
    <dgm:cxn modelId="{EE44E84D-009B-409C-BC71-08496B423D9E}" type="presParOf" srcId="{2B6156C0-AD74-4102-85C5-89E642CC6B9C}" destId="{24DF9536-8048-41B3-A7E8-E5D834C355EC}" srcOrd="0" destOrd="0" presId="urn:microsoft.com/office/officeart/2005/8/layout/hierarchy1"/>
    <dgm:cxn modelId="{CB33F701-1E00-40A6-9EAB-FFF8834839DF}" type="presParOf" srcId="{2B6156C0-AD74-4102-85C5-89E642CC6B9C}" destId="{FA36FB68-1103-4EE8-BD38-DFDF7F8F0ECF}" srcOrd="1" destOrd="0" presId="urn:microsoft.com/office/officeart/2005/8/layout/hierarchy1"/>
    <dgm:cxn modelId="{A63EBE58-C6FC-4CE1-BE37-CA004008EA6C}" type="presParOf" srcId="{408E4042-6705-4AC4-BB76-A1EF980732EC}" destId="{00655994-19B6-4931-9003-33FAD2FD0FF9}" srcOrd="1" destOrd="0" presId="urn:microsoft.com/office/officeart/2005/8/layout/hierarchy1"/>
    <dgm:cxn modelId="{65676E33-27C2-4A6B-B370-A1B2FC253D0F}" type="presParOf" srcId="{00655994-19B6-4931-9003-33FAD2FD0FF9}" destId="{A71205FD-071D-496F-A83F-48631E3E53D4}" srcOrd="0" destOrd="0" presId="urn:microsoft.com/office/officeart/2005/8/layout/hierarchy1"/>
    <dgm:cxn modelId="{5C006D52-073F-480F-BACD-57F4203C9406}" type="presParOf" srcId="{00655994-19B6-4931-9003-33FAD2FD0FF9}" destId="{FE6A13AB-B303-45F3-BA9B-049358CF4138}" srcOrd="1" destOrd="0" presId="urn:microsoft.com/office/officeart/2005/8/layout/hierarchy1"/>
    <dgm:cxn modelId="{0A2ACC60-79B8-42DD-83D0-BD2A0A64584A}" type="presParOf" srcId="{FE6A13AB-B303-45F3-BA9B-049358CF4138}" destId="{F20AFA5E-2E55-4AD9-A9D3-F5A1957668A8}" srcOrd="0" destOrd="0" presId="urn:microsoft.com/office/officeart/2005/8/layout/hierarchy1"/>
    <dgm:cxn modelId="{6B123652-AE8E-4FCD-98AA-EE6A7B95AD62}" type="presParOf" srcId="{F20AFA5E-2E55-4AD9-A9D3-F5A1957668A8}" destId="{29931918-F7A9-4938-A711-AA64EA715147}" srcOrd="0" destOrd="0" presId="urn:microsoft.com/office/officeart/2005/8/layout/hierarchy1"/>
    <dgm:cxn modelId="{61AF4AE8-8224-49C2-A40C-3B327DC3E85D}" type="presParOf" srcId="{F20AFA5E-2E55-4AD9-A9D3-F5A1957668A8}" destId="{7714C786-B27F-4320-A0E8-8BEC565CC378}" srcOrd="1" destOrd="0" presId="urn:microsoft.com/office/officeart/2005/8/layout/hierarchy1"/>
    <dgm:cxn modelId="{3BD26A4F-5F62-42DF-A8A1-B31D9134892D}" type="presParOf" srcId="{FE6A13AB-B303-45F3-BA9B-049358CF4138}" destId="{B29C9ABF-98D8-4317-88CB-6CBA3B886B0D}" srcOrd="1" destOrd="0" presId="urn:microsoft.com/office/officeart/2005/8/layout/hierarchy1"/>
    <dgm:cxn modelId="{97D66DC6-2720-402A-BB1D-5E7F656E7A16}" type="presParOf" srcId="{5199B3C9-2312-4664-8D2C-C3ED16D97B97}" destId="{7B88BB70-4BED-4FA4-BAC0-8F19F5891474}" srcOrd="2" destOrd="0" presId="urn:microsoft.com/office/officeart/2005/8/layout/hierarchy1"/>
    <dgm:cxn modelId="{54622F00-8633-4394-BFC1-6B091E1EDF4B}" type="presParOf" srcId="{5199B3C9-2312-4664-8D2C-C3ED16D97B97}" destId="{F06C6381-A2B2-4A71-B66F-692C8F39FB9D}" srcOrd="3" destOrd="0" presId="urn:microsoft.com/office/officeart/2005/8/layout/hierarchy1"/>
    <dgm:cxn modelId="{B6FD3B59-7A40-4BBA-A218-26196F0D18AC}" type="presParOf" srcId="{F06C6381-A2B2-4A71-B66F-692C8F39FB9D}" destId="{3F922CEE-572B-402D-B4B0-6583B2CA94EE}" srcOrd="0" destOrd="0" presId="urn:microsoft.com/office/officeart/2005/8/layout/hierarchy1"/>
    <dgm:cxn modelId="{39A62FC1-7A2D-40E4-B292-E1B6D5973933}" type="presParOf" srcId="{3F922CEE-572B-402D-B4B0-6583B2CA94EE}" destId="{D8689F1E-12E2-4438-8683-C1E811F07FB7}" srcOrd="0" destOrd="0" presId="urn:microsoft.com/office/officeart/2005/8/layout/hierarchy1"/>
    <dgm:cxn modelId="{1EC14FBD-F8C9-45EB-8484-CFBCCEED591C}" type="presParOf" srcId="{3F922CEE-572B-402D-B4B0-6583B2CA94EE}" destId="{0C07A6F3-0082-4F12-B9B7-0B8E21BAF8CC}" srcOrd="1" destOrd="0" presId="urn:microsoft.com/office/officeart/2005/8/layout/hierarchy1"/>
    <dgm:cxn modelId="{4B8B20B0-BEF3-4215-AE1B-47C8840F33DB}" type="presParOf" srcId="{F06C6381-A2B2-4A71-B66F-692C8F39FB9D}" destId="{2264CE51-DB60-4743-A307-3B68E8F09BE5}" srcOrd="1" destOrd="0" presId="urn:microsoft.com/office/officeart/2005/8/layout/hierarchy1"/>
    <dgm:cxn modelId="{42E1FCE1-3B5E-4459-BE0A-0CE7FC2C406C}" type="presParOf" srcId="{2264CE51-DB60-4743-A307-3B68E8F09BE5}" destId="{024603B4-541A-4961-ACE8-8A7D3F5F7E94}" srcOrd="0" destOrd="0" presId="urn:microsoft.com/office/officeart/2005/8/layout/hierarchy1"/>
    <dgm:cxn modelId="{C2D9A33B-BD3B-42EA-9D94-4666B8A4C736}" type="presParOf" srcId="{2264CE51-DB60-4743-A307-3B68E8F09BE5}" destId="{D791C4DC-1CBC-4DCD-8CCB-752C4F29CB09}" srcOrd="1" destOrd="0" presId="urn:microsoft.com/office/officeart/2005/8/layout/hierarchy1"/>
    <dgm:cxn modelId="{183670C9-41E1-48D7-85C6-B82D1F042F5F}" type="presParOf" srcId="{D791C4DC-1CBC-4DCD-8CCB-752C4F29CB09}" destId="{099E4AA0-887C-4C62-8F1E-54C7FEC9380C}" srcOrd="0" destOrd="0" presId="urn:microsoft.com/office/officeart/2005/8/layout/hierarchy1"/>
    <dgm:cxn modelId="{C8FAF9E6-59AF-4683-BB42-18F03DD6E3E2}" type="presParOf" srcId="{099E4AA0-887C-4C62-8F1E-54C7FEC9380C}" destId="{5D9C6F83-18CE-4282-B12E-910EBB8E54BD}" srcOrd="0" destOrd="0" presId="urn:microsoft.com/office/officeart/2005/8/layout/hierarchy1"/>
    <dgm:cxn modelId="{BF13B66C-3482-4CF7-AFE6-598379B3689B}" type="presParOf" srcId="{099E4AA0-887C-4C62-8F1E-54C7FEC9380C}" destId="{B283B008-4905-497F-B655-05602681E164}" srcOrd="1" destOrd="0" presId="urn:microsoft.com/office/officeart/2005/8/layout/hierarchy1"/>
    <dgm:cxn modelId="{127D4093-4DA1-4C33-8D7C-7726147C70E6}" type="presParOf" srcId="{D791C4DC-1CBC-4DCD-8CCB-752C4F29CB09}" destId="{E007E587-F379-45C1-BE6D-339B4C8876E4}" srcOrd="1" destOrd="0" presId="urn:microsoft.com/office/officeart/2005/8/layout/hierarchy1"/>
    <dgm:cxn modelId="{F0000146-5D43-4E87-B0D6-23FC6178692D}" type="presParOf" srcId="{E007E587-F379-45C1-BE6D-339B4C8876E4}" destId="{6BF461D3-3250-4EB2-B86C-95B9A3E7EB86}" srcOrd="0" destOrd="0" presId="urn:microsoft.com/office/officeart/2005/8/layout/hierarchy1"/>
    <dgm:cxn modelId="{324891B6-B653-40A1-932F-D1EDD052DBD0}" type="presParOf" srcId="{E007E587-F379-45C1-BE6D-339B4C8876E4}" destId="{B81A15C4-EB61-46DF-9A8D-60F87DD50F97}" srcOrd="1" destOrd="0" presId="urn:microsoft.com/office/officeart/2005/8/layout/hierarchy1"/>
    <dgm:cxn modelId="{3D0CA2FE-14EC-4520-8D7E-01841AB0B798}" type="presParOf" srcId="{B81A15C4-EB61-46DF-9A8D-60F87DD50F97}" destId="{7F55EEC1-550D-4050-A730-BFDA259C79E0}" srcOrd="0" destOrd="0" presId="urn:microsoft.com/office/officeart/2005/8/layout/hierarchy1"/>
    <dgm:cxn modelId="{DB389208-0288-42DB-B0C0-C6DE74D6CA29}" type="presParOf" srcId="{7F55EEC1-550D-4050-A730-BFDA259C79E0}" destId="{455D2C16-744D-448B-AAB8-2683EE84C487}" srcOrd="0" destOrd="0" presId="urn:microsoft.com/office/officeart/2005/8/layout/hierarchy1"/>
    <dgm:cxn modelId="{BCD4CC0C-8BC7-4B5C-956F-35F4FABBC039}" type="presParOf" srcId="{7F55EEC1-550D-4050-A730-BFDA259C79E0}" destId="{5AE08909-574F-4419-B657-1AE647FCB14C}" srcOrd="1" destOrd="0" presId="urn:microsoft.com/office/officeart/2005/8/layout/hierarchy1"/>
    <dgm:cxn modelId="{B0990849-665B-47D6-AA54-ACF21034433F}" type="presParOf" srcId="{B81A15C4-EB61-46DF-9A8D-60F87DD50F97}" destId="{5905830C-5449-4C39-A893-54FFB1E8FAD2}" srcOrd="1" destOrd="0" presId="urn:microsoft.com/office/officeart/2005/8/layout/hierarchy1"/>
    <dgm:cxn modelId="{D06B8455-898D-4CE0-97B2-64555EADDE50}" type="presParOf" srcId="{03FBFA74-DC7E-46F6-96F2-10462F536E70}" destId="{E077C080-0E21-419C-92B9-35C1686A032E}" srcOrd="2" destOrd="0" presId="urn:microsoft.com/office/officeart/2005/8/layout/hierarchy1"/>
    <dgm:cxn modelId="{BE9719BC-4F6A-4856-92AB-F82C076974E0}" type="presParOf" srcId="{03FBFA74-DC7E-46F6-96F2-10462F536E70}" destId="{D03CAC87-167F-4758-BD9E-8D774DDF2ADE}" srcOrd="3" destOrd="0" presId="urn:microsoft.com/office/officeart/2005/8/layout/hierarchy1"/>
    <dgm:cxn modelId="{5851C7A8-D3FB-4AEC-A051-923CCA0A3F64}" type="presParOf" srcId="{D03CAC87-167F-4758-BD9E-8D774DDF2ADE}" destId="{E87ECD2F-A9C7-43B9-8D36-74422C59C017}" srcOrd="0" destOrd="0" presId="urn:microsoft.com/office/officeart/2005/8/layout/hierarchy1"/>
    <dgm:cxn modelId="{F60895E1-BC6B-4CDC-8244-6FCBE4D8B7F1}" type="presParOf" srcId="{E87ECD2F-A9C7-43B9-8D36-74422C59C017}" destId="{A615D3B2-3F0E-4A1F-B2B8-6C8DDBE31A5E}" srcOrd="0" destOrd="0" presId="urn:microsoft.com/office/officeart/2005/8/layout/hierarchy1"/>
    <dgm:cxn modelId="{6F809019-CC99-4F7B-A569-69DFBB34D048}" type="presParOf" srcId="{E87ECD2F-A9C7-43B9-8D36-74422C59C017}" destId="{3724F97A-6650-4E3D-9176-4130E892602A}" srcOrd="1" destOrd="0" presId="urn:microsoft.com/office/officeart/2005/8/layout/hierarchy1"/>
    <dgm:cxn modelId="{0A367B29-3A6F-41C1-8471-1272BB65CCE5}" type="presParOf" srcId="{D03CAC87-167F-4758-BD9E-8D774DDF2ADE}" destId="{472D33D8-5093-4939-A5A4-039D86C0894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98318-D24A-4515-9AFB-821BBE7A1CB7}">
      <dsp:nvSpPr>
        <dsp:cNvPr id="0" name=""/>
        <dsp:cNvSpPr/>
      </dsp:nvSpPr>
      <dsp:spPr>
        <a:xfrm>
          <a:off x="1922613" y="946"/>
          <a:ext cx="1973645" cy="98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smtClean="0"/>
            <a:t>Образовательная программа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smtClean="0"/>
            <a:t>«Основы социального лидерства»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51516" y="29849"/>
        <a:ext cx="1915839" cy="929016"/>
      </dsp:txXfrm>
    </dsp:sp>
    <dsp:sp modelId="{0B3391EA-1782-4EA0-A3FF-5C2EB07C15D1}">
      <dsp:nvSpPr>
        <dsp:cNvPr id="0" name=""/>
        <dsp:cNvSpPr/>
      </dsp:nvSpPr>
      <dsp:spPr>
        <a:xfrm>
          <a:off x="2119977" y="987769"/>
          <a:ext cx="204252" cy="74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422"/>
              </a:lnTo>
              <a:lnTo>
                <a:pt x="204252" y="7404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655CE-C26C-4A8B-99C6-F35859747C20}">
      <dsp:nvSpPr>
        <dsp:cNvPr id="0" name=""/>
        <dsp:cNvSpPr/>
      </dsp:nvSpPr>
      <dsp:spPr>
        <a:xfrm>
          <a:off x="2324230" y="1234780"/>
          <a:ext cx="1578916" cy="986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Внеурочная деятельность «Азбука сотрудничества»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 класс</a:t>
          </a:r>
          <a:endParaRPr lang="ru-RU" sz="1200" kern="1200" dirty="0"/>
        </a:p>
      </dsp:txBody>
      <dsp:txXfrm>
        <a:off x="2353133" y="1263683"/>
        <a:ext cx="1521110" cy="929016"/>
      </dsp:txXfrm>
    </dsp:sp>
    <dsp:sp modelId="{68A218B1-8E7A-4FF7-BC60-FD5DDCF4389E}">
      <dsp:nvSpPr>
        <dsp:cNvPr id="0" name=""/>
        <dsp:cNvSpPr/>
      </dsp:nvSpPr>
      <dsp:spPr>
        <a:xfrm>
          <a:off x="2119977" y="987769"/>
          <a:ext cx="204252" cy="1973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950"/>
              </a:lnTo>
              <a:lnTo>
                <a:pt x="204252" y="19739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CD76D-553B-4530-933E-AC9D793C3C9E}">
      <dsp:nvSpPr>
        <dsp:cNvPr id="0" name=""/>
        <dsp:cNvSpPr/>
      </dsp:nvSpPr>
      <dsp:spPr>
        <a:xfrm>
          <a:off x="2324230" y="2468308"/>
          <a:ext cx="1578916" cy="986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«Правовой компас» (ДО)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9-10 класс</a:t>
          </a:r>
          <a:endParaRPr lang="ru-RU" sz="1200" kern="1200" dirty="0"/>
        </a:p>
      </dsp:txBody>
      <dsp:txXfrm>
        <a:off x="2353133" y="2497211"/>
        <a:ext cx="1521110" cy="92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7C080-0E21-419C-92B9-35C1686A032E}">
      <dsp:nvSpPr>
        <dsp:cNvPr id="0" name=""/>
        <dsp:cNvSpPr/>
      </dsp:nvSpPr>
      <dsp:spPr>
        <a:xfrm>
          <a:off x="2298414" y="706884"/>
          <a:ext cx="678398" cy="32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38"/>
              </a:lnTo>
              <a:lnTo>
                <a:pt x="439809" y="142638"/>
              </a:lnTo>
              <a:lnTo>
                <a:pt x="439809" y="20930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461D3-3250-4EB2-B86C-95B9A3E7EB86}">
      <dsp:nvSpPr>
        <dsp:cNvPr id="0" name=""/>
        <dsp:cNvSpPr/>
      </dsp:nvSpPr>
      <dsp:spPr>
        <a:xfrm>
          <a:off x="2252694" y="3790206"/>
          <a:ext cx="91440" cy="322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603B4-541A-4961-ACE8-8A7D3F5F7E94}">
      <dsp:nvSpPr>
        <dsp:cNvPr id="0" name=""/>
        <dsp:cNvSpPr/>
      </dsp:nvSpPr>
      <dsp:spPr>
        <a:xfrm>
          <a:off x="2252694" y="2762432"/>
          <a:ext cx="91440" cy="322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8BB70-4BED-4FA4-BAC0-8F19F5891474}">
      <dsp:nvSpPr>
        <dsp:cNvPr id="0" name=""/>
        <dsp:cNvSpPr/>
      </dsp:nvSpPr>
      <dsp:spPr>
        <a:xfrm>
          <a:off x="1620015" y="1734658"/>
          <a:ext cx="678398" cy="32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38"/>
              </a:lnTo>
              <a:lnTo>
                <a:pt x="439809" y="142638"/>
              </a:lnTo>
              <a:lnTo>
                <a:pt x="439809" y="2093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205FD-071D-496F-A83F-48631E3E53D4}">
      <dsp:nvSpPr>
        <dsp:cNvPr id="0" name=""/>
        <dsp:cNvSpPr/>
      </dsp:nvSpPr>
      <dsp:spPr>
        <a:xfrm>
          <a:off x="895897" y="3790206"/>
          <a:ext cx="91440" cy="322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1B0B9-4B49-432C-80FC-EF0792DF5344}">
      <dsp:nvSpPr>
        <dsp:cNvPr id="0" name=""/>
        <dsp:cNvSpPr/>
      </dsp:nvSpPr>
      <dsp:spPr>
        <a:xfrm>
          <a:off x="895897" y="2762432"/>
          <a:ext cx="91440" cy="322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3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9A7E6-50AF-494A-8766-165B2F2B3DFE}">
      <dsp:nvSpPr>
        <dsp:cNvPr id="0" name=""/>
        <dsp:cNvSpPr/>
      </dsp:nvSpPr>
      <dsp:spPr>
        <a:xfrm>
          <a:off x="941617" y="1734658"/>
          <a:ext cx="678398" cy="322856"/>
        </a:xfrm>
        <a:custGeom>
          <a:avLst/>
          <a:gdLst/>
          <a:ahLst/>
          <a:cxnLst/>
          <a:rect l="0" t="0" r="0" b="0"/>
          <a:pathLst>
            <a:path>
              <a:moveTo>
                <a:pt x="439809" y="0"/>
              </a:moveTo>
              <a:lnTo>
                <a:pt x="439809" y="142638"/>
              </a:lnTo>
              <a:lnTo>
                <a:pt x="0" y="142638"/>
              </a:lnTo>
              <a:lnTo>
                <a:pt x="0" y="2093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18B3F-189A-48E8-8B9D-25AA090823C8}">
      <dsp:nvSpPr>
        <dsp:cNvPr id="0" name=""/>
        <dsp:cNvSpPr/>
      </dsp:nvSpPr>
      <dsp:spPr>
        <a:xfrm>
          <a:off x="1620015" y="706884"/>
          <a:ext cx="678398" cy="322856"/>
        </a:xfrm>
        <a:custGeom>
          <a:avLst/>
          <a:gdLst/>
          <a:ahLst/>
          <a:cxnLst/>
          <a:rect l="0" t="0" r="0" b="0"/>
          <a:pathLst>
            <a:path>
              <a:moveTo>
                <a:pt x="439809" y="0"/>
              </a:moveTo>
              <a:lnTo>
                <a:pt x="439809" y="142638"/>
              </a:lnTo>
              <a:lnTo>
                <a:pt x="0" y="142638"/>
              </a:lnTo>
              <a:lnTo>
                <a:pt x="0" y="20930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D5CE3-C520-418A-A401-B10D57924CBB}">
      <dsp:nvSpPr>
        <dsp:cNvPr id="0" name=""/>
        <dsp:cNvSpPr/>
      </dsp:nvSpPr>
      <dsp:spPr>
        <a:xfrm>
          <a:off x="1743360" y="1967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271DA-465F-4752-BAD7-F7F7B13E103F}">
      <dsp:nvSpPr>
        <dsp:cNvPr id="0" name=""/>
        <dsp:cNvSpPr/>
      </dsp:nvSpPr>
      <dsp:spPr>
        <a:xfrm>
          <a:off x="1866706" y="119145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Ученическая конференция</a:t>
          </a:r>
        </a:p>
      </dsp:txBody>
      <dsp:txXfrm>
        <a:off x="1887352" y="139791"/>
        <a:ext cx="1068814" cy="663625"/>
      </dsp:txXfrm>
    </dsp:sp>
    <dsp:sp modelId="{687BE986-85D2-45F1-BFCA-A6B01DFD7CB0}">
      <dsp:nvSpPr>
        <dsp:cNvPr id="0" name=""/>
        <dsp:cNvSpPr/>
      </dsp:nvSpPr>
      <dsp:spPr>
        <a:xfrm>
          <a:off x="1064962" y="1029740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C7397-ACFE-4C75-B4B4-C56D3D86E365}">
      <dsp:nvSpPr>
        <dsp:cNvPr id="0" name=""/>
        <dsp:cNvSpPr/>
      </dsp:nvSpPr>
      <dsp:spPr>
        <a:xfrm>
          <a:off x="1188307" y="1146918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Ученический </a:t>
          </a:r>
          <a:r>
            <a:rPr lang="ru-RU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Совет</a:t>
          </a: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8-11 </a:t>
          </a: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</a:t>
          </a:r>
        </a:p>
      </dsp:txBody>
      <dsp:txXfrm>
        <a:off x="1208953" y="1167564"/>
        <a:ext cx="1068814" cy="663625"/>
      </dsp:txXfrm>
    </dsp:sp>
    <dsp:sp modelId="{E8F37B2E-D94C-4F31-A983-284C97702AE6}">
      <dsp:nvSpPr>
        <dsp:cNvPr id="0" name=""/>
        <dsp:cNvSpPr/>
      </dsp:nvSpPr>
      <dsp:spPr>
        <a:xfrm>
          <a:off x="386563" y="2057514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0D56B-E25F-4FB4-A195-2E8785348395}">
      <dsp:nvSpPr>
        <dsp:cNvPr id="0" name=""/>
        <dsp:cNvSpPr/>
      </dsp:nvSpPr>
      <dsp:spPr>
        <a:xfrm>
          <a:off x="509908" y="2174692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Школьный актив 10-11 классов</a:t>
          </a:r>
        </a:p>
      </dsp:txBody>
      <dsp:txXfrm>
        <a:off x="530554" y="2195338"/>
        <a:ext cx="1068814" cy="663625"/>
      </dsp:txXfrm>
    </dsp:sp>
    <dsp:sp modelId="{24DF9536-8048-41B3-A7E8-E5D834C355EC}">
      <dsp:nvSpPr>
        <dsp:cNvPr id="0" name=""/>
        <dsp:cNvSpPr/>
      </dsp:nvSpPr>
      <dsp:spPr>
        <a:xfrm>
          <a:off x="386563" y="3085288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6FB68-1103-4EE8-BD38-DFDF7F8F0ECF}">
      <dsp:nvSpPr>
        <dsp:cNvPr id="0" name=""/>
        <dsp:cNvSpPr/>
      </dsp:nvSpPr>
      <dsp:spPr>
        <a:xfrm>
          <a:off x="509908" y="3202466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Классное </a:t>
          </a: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самоуправления</a:t>
          </a:r>
        </a:p>
      </dsp:txBody>
      <dsp:txXfrm>
        <a:off x="530554" y="3223112"/>
        <a:ext cx="1068814" cy="663625"/>
      </dsp:txXfrm>
    </dsp:sp>
    <dsp:sp modelId="{29931918-F7A9-4938-A711-AA64EA715147}">
      <dsp:nvSpPr>
        <dsp:cNvPr id="0" name=""/>
        <dsp:cNvSpPr/>
      </dsp:nvSpPr>
      <dsp:spPr>
        <a:xfrm>
          <a:off x="386563" y="4113062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4C786-B27F-4320-A0E8-8BEC565CC378}">
      <dsp:nvSpPr>
        <dsp:cNvPr id="0" name=""/>
        <dsp:cNvSpPr/>
      </dsp:nvSpPr>
      <dsp:spPr>
        <a:xfrm>
          <a:off x="509908" y="4230240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Классные </a:t>
          </a: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коллективы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10-11 классов</a:t>
          </a:r>
        </a:p>
      </dsp:txBody>
      <dsp:txXfrm>
        <a:off x="530554" y="4250886"/>
        <a:ext cx="1068814" cy="663625"/>
      </dsp:txXfrm>
    </dsp:sp>
    <dsp:sp modelId="{D8689F1E-12E2-4438-8683-C1E811F07FB7}">
      <dsp:nvSpPr>
        <dsp:cNvPr id="0" name=""/>
        <dsp:cNvSpPr/>
      </dsp:nvSpPr>
      <dsp:spPr>
        <a:xfrm>
          <a:off x="1743360" y="2057514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7A6F3-0082-4F12-B9B7-0B8E21BAF8CC}">
      <dsp:nvSpPr>
        <dsp:cNvPr id="0" name=""/>
        <dsp:cNvSpPr/>
      </dsp:nvSpPr>
      <dsp:spPr>
        <a:xfrm>
          <a:off x="1866706" y="2174692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Школьный актив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6-9 </a:t>
          </a: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классов</a:t>
          </a:r>
        </a:p>
      </dsp:txBody>
      <dsp:txXfrm>
        <a:off x="1887352" y="2195338"/>
        <a:ext cx="1068814" cy="663625"/>
      </dsp:txXfrm>
    </dsp:sp>
    <dsp:sp modelId="{5D9C6F83-18CE-4282-B12E-910EBB8E54BD}">
      <dsp:nvSpPr>
        <dsp:cNvPr id="0" name=""/>
        <dsp:cNvSpPr/>
      </dsp:nvSpPr>
      <dsp:spPr>
        <a:xfrm>
          <a:off x="1743360" y="3085288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3B008-4905-497F-B655-05602681E164}">
      <dsp:nvSpPr>
        <dsp:cNvPr id="0" name=""/>
        <dsp:cNvSpPr/>
      </dsp:nvSpPr>
      <dsp:spPr>
        <a:xfrm>
          <a:off x="1866706" y="3202466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Классное </a:t>
          </a: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самоуправление</a:t>
          </a:r>
        </a:p>
      </dsp:txBody>
      <dsp:txXfrm>
        <a:off x="1887352" y="3223112"/>
        <a:ext cx="1068814" cy="663625"/>
      </dsp:txXfrm>
    </dsp:sp>
    <dsp:sp modelId="{455D2C16-744D-448B-AAB8-2683EE84C487}">
      <dsp:nvSpPr>
        <dsp:cNvPr id="0" name=""/>
        <dsp:cNvSpPr/>
      </dsp:nvSpPr>
      <dsp:spPr>
        <a:xfrm>
          <a:off x="1743360" y="4113062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08909-574F-4419-B657-1AE647FCB14C}">
      <dsp:nvSpPr>
        <dsp:cNvPr id="0" name=""/>
        <dsp:cNvSpPr/>
      </dsp:nvSpPr>
      <dsp:spPr>
        <a:xfrm>
          <a:off x="1866706" y="4230240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Классные </a:t>
          </a: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коллективы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5-9 классов</a:t>
          </a:r>
        </a:p>
      </dsp:txBody>
      <dsp:txXfrm>
        <a:off x="1887352" y="4250886"/>
        <a:ext cx="1068814" cy="663625"/>
      </dsp:txXfrm>
    </dsp:sp>
    <dsp:sp modelId="{A615D3B2-3F0E-4A1F-B2B8-6C8DDBE31A5E}">
      <dsp:nvSpPr>
        <dsp:cNvPr id="0" name=""/>
        <dsp:cNvSpPr/>
      </dsp:nvSpPr>
      <dsp:spPr>
        <a:xfrm>
          <a:off x="2421759" y="1029740"/>
          <a:ext cx="1110106" cy="704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4F97A-6650-4E3D-9176-4130E892602A}">
      <dsp:nvSpPr>
        <dsp:cNvPr id="0" name=""/>
        <dsp:cNvSpPr/>
      </dsp:nvSpPr>
      <dsp:spPr>
        <a:xfrm>
          <a:off x="2545104" y="1146918"/>
          <a:ext cx="1110106" cy="7049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Предствители Управляющего Совета ОУ</a:t>
          </a:r>
        </a:p>
      </dsp:txBody>
      <dsp:txXfrm>
        <a:off x="2565750" y="1167564"/>
        <a:ext cx="1068814" cy="663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412B-1C7D-47AB-B5BD-4BFED82C9722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3194C-257C-4A52-9B56-76945523D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8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D152-8426-43A7-A78C-6AC9B855ED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6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194C-257C-4A52-9B56-76945523DD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0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school16.edu.tomsk.ru/zaozerye/%D1%86%D0%B3%D0%BE-%D1%80%D0%BE%D1%81%D1%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http://school16.edu.tomsk.ru/zaozerye/wp-content/uploads/sites/3/2015/02/cgo200.png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Ток-шоу «Имею ли я право?»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МАОУ СОШ №16</a:t>
            </a:r>
            <a:endParaRPr lang="ru-RU" b="1" dirty="0"/>
          </a:p>
        </p:txBody>
      </p:sp>
      <p:pic>
        <p:nvPicPr>
          <p:cNvPr id="2050" name="Picture 2" descr="U:\Общие ресурсы\Общие\Архипова\школьная символика\логотип16школык статье 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490" y="2276872"/>
            <a:ext cx="864096" cy="9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Юра\Desktop\TS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384" y="1196752"/>
            <a:ext cx="948308" cy="7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Юра\Dropbox\Логотип\Logo_RCRO_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038" y="193592"/>
            <a:ext cx="663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546" y="225251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Присоединяйтесь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31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44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гражданского образования </a:t>
            </a:r>
            <a:br>
              <a:rPr lang="ru-RU" dirty="0" smtClean="0"/>
            </a:br>
            <a:r>
              <a:rPr lang="ru-RU" dirty="0" smtClean="0"/>
              <a:t>«РОСТ»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астём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рганизуем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отрудничаем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ворим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Социальное партнёрство </a:t>
            </a:r>
          </a:p>
          <a:p>
            <a:r>
              <a:rPr lang="ru-RU" dirty="0" smtClean="0"/>
              <a:t>Педагогический отряд </a:t>
            </a:r>
          </a:p>
          <a:p>
            <a:pPr marL="0" indent="0">
              <a:buNone/>
            </a:pPr>
            <a:r>
              <a:rPr lang="ru-RU" dirty="0" smtClean="0"/>
              <a:t>«Каникулы» ТУСУР</a:t>
            </a:r>
          </a:p>
          <a:p>
            <a:r>
              <a:rPr lang="ru-RU" dirty="0" smtClean="0"/>
              <a:t>Региональный молодёжный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тренинговый</a:t>
            </a:r>
            <a:r>
              <a:rPr lang="ru-RU" dirty="0" smtClean="0"/>
              <a:t> центр «РСМ-70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school16.edu.tomsk.ru/zaozerye/wp-content/uploads/sites/3/2015/02/cgo2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4624"/>
            <a:ext cx="1152128" cy="10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93184163"/>
              </p:ext>
            </p:extLst>
          </p:nvPr>
        </p:nvGraphicFramePr>
        <p:xfrm>
          <a:off x="4391980" y="1340768"/>
          <a:ext cx="58326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593177" cy="19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рхипова\Documents\ЦГО  РОСТ\самоуправление с 2015\4.02.17 фото для Логунёнка Никиты\DSC0308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990" y="4888488"/>
            <a:ext cx="2640633" cy="17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9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ЦГО «Рост»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астём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рганизуем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отрудничаем 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ворим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Личностные результаты: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 Формирование коммуникативных компетенций</a:t>
            </a:r>
          </a:p>
          <a:p>
            <a:pPr marL="0" indent="0">
              <a:buNone/>
            </a:pPr>
            <a:r>
              <a:rPr lang="ru-RU" dirty="0"/>
              <a:t> Формирование информационных компетенций</a:t>
            </a:r>
          </a:p>
          <a:p>
            <a:pPr marL="0" indent="0">
              <a:buNone/>
            </a:pPr>
            <a:r>
              <a:rPr lang="ru-RU" dirty="0"/>
              <a:t> Формирование аналитических компетенций</a:t>
            </a:r>
          </a:p>
          <a:p>
            <a:pPr marL="0" indent="0">
              <a:buNone/>
            </a:pPr>
            <a:r>
              <a:rPr lang="ru-RU" u="sng" dirty="0" err="1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> Освоение правовых, </a:t>
            </a:r>
            <a:r>
              <a:rPr lang="ru-RU" dirty="0" smtClean="0"/>
              <a:t>гражданских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политических компетенций</a:t>
            </a:r>
          </a:p>
          <a:p>
            <a:pPr marL="0" indent="0">
              <a:buNone/>
            </a:pPr>
            <a:r>
              <a:rPr lang="ru-RU" dirty="0"/>
              <a:t> Освоение компетенций проектной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деятельности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 Овладение навыками </a:t>
            </a:r>
            <a:r>
              <a:rPr lang="ru-RU" dirty="0" smtClean="0"/>
              <a:t>личностного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роста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59" y="154767"/>
            <a:ext cx="1312119" cy="117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Архипова\Desktop\моя внеурочка\тусур проект март\IMG_52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179" y="3826071"/>
            <a:ext cx="2961159" cy="22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340" y="1556792"/>
            <a:ext cx="15139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http://school16.edu.tomsk.ru/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329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Ученический Совет «Заозерье»</a:t>
            </a:r>
            <a:endParaRPr lang="ru-RU" dirty="0"/>
          </a:p>
        </p:txBody>
      </p:sp>
      <p:pic>
        <p:nvPicPr>
          <p:cNvPr id="1026" name="Picture 2" descr="C:\Users\Архипова\Desktop\IMG_53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97204"/>
            <a:ext cx="317730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400" y="1340768"/>
            <a:ext cx="43653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SC004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318867" cy="2210037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9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Ученического Совета «Заозерье»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75248" y="590148"/>
            <a:ext cx="3158002" cy="43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рхипова\Documents\ЦГО  РОСТ\самоуправление с 2015\Новая папка\IMG_52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448829" cy="19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рхипова\Documents\ЦГО  РОСТ\самоуправление с 2015\Новая папка\IMG_52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783" y="4400781"/>
            <a:ext cx="2468307" cy="18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рхипова\Desktop\статья самоуправ\0BXf3EmgZc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418620"/>
            <a:ext cx="2796681" cy="18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0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«67 - коммуникация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создать условия для сотрудничества и взаимодействия обучающихся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6-7 </a:t>
            </a:r>
            <a:r>
              <a:rPr lang="ru-RU" sz="2400" dirty="0"/>
              <a:t>классов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Тренинги на </a:t>
            </a:r>
            <a:r>
              <a:rPr lang="ru-RU" dirty="0" err="1" smtClean="0"/>
              <a:t>командообразование</a:t>
            </a:r>
            <a:endParaRPr lang="ru-RU" dirty="0" smtClean="0"/>
          </a:p>
          <a:p>
            <a:r>
              <a:rPr lang="ru-RU" dirty="0"/>
              <a:t>Занятие «Самоуправление в действии» по направлениями работы комитетов </a:t>
            </a:r>
            <a:r>
              <a:rPr lang="ru-RU" dirty="0" smtClean="0"/>
              <a:t>УС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1944216" cy="224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Архипова\Documents\ЦГО  РОСТ\самоуправление с 2015\4.02.17 фото для Логунёнка Никиты\DSC03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271629"/>
            <a:ext cx="2808312" cy="18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рхипова\Documents\ЦГО  РОСТ\самоуправление с 2015\4.02.17 фото для Логунёнка Никиты\DSC030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304840"/>
            <a:ext cx="2880320" cy="192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рхипова\Documents\ЦГО  РОСТ\самоуправление с 2015\рсм 70\IMG_46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492" y="1180662"/>
            <a:ext cx="2130624" cy="2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рхипова\Documents\ЦГО  РОСТ\самоуправление с 2015\тренинг 2 рсм\IMG_10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87749"/>
            <a:ext cx="2520280" cy="18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Образовательное событие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«Имею ли я право?»</a:t>
            </a:r>
            <a:endParaRPr lang="ru-RU" b="1" dirty="0"/>
          </a:p>
          <a:p>
            <a:endParaRPr lang="ru-RU" dirty="0"/>
          </a:p>
        </p:txBody>
      </p:sp>
      <p:pic>
        <p:nvPicPr>
          <p:cNvPr id="6146" name="Picture 2" descr="C:\Users\Архипова\Documents\ЦГО  РОСТ\самоуправление с 2015\рсм 70\IMG_46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546053" cy="26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рхипова\Documents\ЦГО  РОСТ\самоуправление с 2015\рсм 70\IMG_46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16899"/>
            <a:ext cx="3567059" cy="26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9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ОС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4674513"/>
              </p:ext>
            </p:extLst>
          </p:nvPr>
        </p:nvGraphicFramePr>
        <p:xfrm>
          <a:off x="539552" y="1196752"/>
          <a:ext cx="7272805" cy="4236745"/>
        </p:xfrm>
        <a:graphic>
          <a:graphicData uri="http://schemas.openxmlformats.org/drawingml/2006/table">
            <a:tbl>
              <a:tblPr firstRow="1" firstCol="1" bandRow="1"/>
              <a:tblGrid>
                <a:gridCol w="2664054"/>
                <a:gridCol w="2304014"/>
                <a:gridCol w="2304737"/>
              </a:tblGrid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Практикум « Я человек -  я имею право»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Лукина Татьяна Евгеньевна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123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15.20-16.00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Инструктаж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Стратонова Наталья Валентиновна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Актовый зал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16.00-16.15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Ток-шоу «Имею ли я право?»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Стратонова Наталья Валентиновна,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Школьная телестудия «Волшебный фонарь»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Актовый зал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16.20-17.30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Подведение итогов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Архипова Ольга Иосифовна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Актовый зал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17.30-18.00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698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</TotalTime>
  <Words>237</Words>
  <Application>Microsoft Office PowerPoint</Application>
  <PresentationFormat>Экран (4:3)</PresentationFormat>
  <Paragraphs>73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Ток-шоу «Имею ли я право?»</vt:lpstr>
      <vt:lpstr>Центр гражданского образования  «РОСТ»</vt:lpstr>
      <vt:lpstr>ЦГО «Рост»</vt:lpstr>
      <vt:lpstr>http://school16.edu.tomsk.ru/</vt:lpstr>
      <vt:lpstr>Ученический Совет «Заозерье»</vt:lpstr>
      <vt:lpstr>Структура Ученического Совета «Заозерье»</vt:lpstr>
      <vt:lpstr>«67 - коммуникация» создать условия для сотрудничества и взаимодействия обучающихся  6-7 классов </vt:lpstr>
      <vt:lpstr>Образовательное событие </vt:lpstr>
      <vt:lpstr>Программа ОС</vt:lpstr>
      <vt:lpstr>Присоединяйтесь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эффективной коммуникации</dc:title>
  <dc:creator>Ольга Архипова</dc:creator>
  <cp:lastModifiedBy>User</cp:lastModifiedBy>
  <cp:revision>9</cp:revision>
  <dcterms:created xsi:type="dcterms:W3CDTF">2017-03-31T10:37:11Z</dcterms:created>
  <dcterms:modified xsi:type="dcterms:W3CDTF">2017-06-01T13:42:29Z</dcterms:modified>
</cp:coreProperties>
</file>